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99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6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98025"/>
            <a:ext cx="7886700" cy="714892"/>
          </a:xfrm>
        </p:spPr>
        <p:txBody>
          <a:bodyPr/>
          <a:lstStyle>
            <a:lvl1pPr algn="ctr">
              <a:defRPr b="1">
                <a:solidFill>
                  <a:srgbClr val="FFFF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1" y="1604356"/>
            <a:ext cx="8728363" cy="5137265"/>
          </a:xfrm>
        </p:spPr>
        <p:txBody>
          <a:bodyPr>
            <a:normAutofit/>
          </a:bodyPr>
          <a:lstStyle>
            <a:lvl1pPr marL="341313" indent="-341313">
              <a:defRPr sz="32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1pPr>
            <a:lvl2pPr marL="798513" indent="-341313">
              <a:buFont typeface="Calibri" panose="020F0502020204030204" pitchFamily="34" charset="0"/>
              <a:buChar char="–"/>
              <a:defRPr sz="28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2pPr>
            <a:lvl3pPr marL="1255713" indent="-341313">
              <a:buSzPct val="70000"/>
              <a:buFont typeface="Wingdings" panose="05000000000000000000" pitchFamily="2" charset="2"/>
              <a:buChar char="Ø"/>
              <a:defRPr sz="24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3pPr>
            <a:lvl4pPr>
              <a:defRPr sz="20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4pPr>
            <a:lvl5pPr>
              <a:defRPr sz="2000"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1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4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8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9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32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1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0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EBF13-A490-4DDC-A52F-81798CDDA4E1}" type="datetimeFigureOut">
              <a:rPr lang="en-US" smtClean="0"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7041-0939-4AA0-9812-BFEEC08FE0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6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664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Experienced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604356"/>
            <a:ext cx="8894618" cy="5190727"/>
          </a:xfrm>
        </p:spPr>
        <p:txBody>
          <a:bodyPr>
            <a:normAutofit/>
          </a:bodyPr>
          <a:lstStyle/>
          <a:p>
            <a:r>
              <a:rPr lang="en-US" u="sng" dirty="0" smtClean="0"/>
              <a:t>HELPLESS Man</a:t>
            </a:r>
            <a:r>
              <a:rPr lang="en-US" dirty="0" smtClean="0"/>
              <a:t> </a:t>
            </a:r>
            <a:r>
              <a:rPr lang="en-US" sz="2800" b="0" dirty="0" smtClean="0"/>
              <a:t>(4:9)</a:t>
            </a:r>
            <a:endParaRPr lang="en-US" b="0" dirty="0" smtClean="0"/>
          </a:p>
          <a:p>
            <a:pPr lvl="1"/>
            <a:r>
              <a:rPr lang="en-US" dirty="0" smtClean="0"/>
              <a:t>Over 40 </a:t>
            </a:r>
            <a:r>
              <a:rPr lang="en-US" dirty="0" err="1" smtClean="0"/>
              <a:t>yrs</a:t>
            </a:r>
            <a:r>
              <a:rPr lang="en-US" dirty="0" smtClean="0"/>
              <a:t> old (4:22)</a:t>
            </a:r>
          </a:p>
          <a:p>
            <a:pPr lvl="1"/>
            <a:r>
              <a:rPr lang="en-US" dirty="0" smtClean="0"/>
              <a:t>Lame from birth (3:2)</a:t>
            </a:r>
          </a:p>
          <a:p>
            <a:pPr lvl="1"/>
            <a:r>
              <a:rPr lang="en-US" dirty="0" smtClean="0"/>
              <a:t>Carried every day</a:t>
            </a:r>
          </a:p>
          <a:p>
            <a:pPr lvl="1"/>
            <a:r>
              <a:rPr lang="en-US" dirty="0" smtClean="0"/>
              <a:t>Laid at gate every day</a:t>
            </a:r>
          </a:p>
          <a:p>
            <a:pPr lvl="1"/>
            <a:r>
              <a:rPr lang="en-US" dirty="0" smtClean="0"/>
              <a:t>Begged every day</a:t>
            </a:r>
          </a:p>
          <a:p>
            <a:pPr lvl="1"/>
            <a:r>
              <a:rPr lang="en-US" dirty="0" smtClean="0"/>
              <a:t>Wanted alms</a:t>
            </a:r>
          </a:p>
          <a:p>
            <a:r>
              <a:rPr lang="en-US" sz="3100" dirty="0" smtClean="0"/>
              <a:t>This man experienced a complete transformation!</a:t>
            </a:r>
          </a:p>
          <a:p>
            <a:pPr lvl="1"/>
            <a:r>
              <a:rPr lang="en-US" dirty="0" smtClean="0"/>
              <a:t>From </a:t>
            </a:r>
            <a:r>
              <a:rPr lang="en-US" u="sng" dirty="0" smtClean="0"/>
              <a:t>HELPLESS Man</a:t>
            </a:r>
            <a:r>
              <a:rPr lang="en-US" dirty="0" smtClean="0"/>
              <a:t> (couldn’t stand, </a:t>
            </a:r>
            <a:r>
              <a:rPr lang="en-US" sz="2400" dirty="0" smtClean="0"/>
              <a:t>3:2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 </a:t>
            </a:r>
            <a:r>
              <a:rPr lang="en-US" u="sng" dirty="0" smtClean="0"/>
              <a:t>WHOLE Man</a:t>
            </a:r>
            <a:r>
              <a:rPr lang="en-US" dirty="0" smtClean="0"/>
              <a:t> (could/did stand, </a:t>
            </a:r>
            <a:r>
              <a:rPr lang="en-US" sz="2400" dirty="0" smtClean="0"/>
              <a:t>3:8, 16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 </a:t>
            </a:r>
            <a:r>
              <a:rPr lang="en-US" u="sng" dirty="0" smtClean="0"/>
              <a:t>HALLELUJAH Man</a:t>
            </a:r>
            <a:r>
              <a:rPr lang="en-US" dirty="0" smtClean="0"/>
              <a:t> (wouldn’t stop standing, </a:t>
            </a:r>
            <a:r>
              <a:rPr lang="en-US" sz="2400" dirty="0" smtClean="0"/>
              <a:t>4:10,14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52332" y="1597365"/>
            <a:ext cx="4774222" cy="3377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1313" indent="-34131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n-ea"/>
                <a:cs typeface="+mn-cs"/>
              </a:defRPr>
            </a:lvl1pPr>
            <a:lvl2pPr marL="7985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–"/>
              <a:defRPr sz="28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70000"/>
              <a:buFont typeface="Wingdings" panose="05000000000000000000" pitchFamily="2" charset="2"/>
              <a:buChar char="Ø"/>
              <a:defRPr sz="2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dirty="0" smtClean="0"/>
              <a:t>WHOLE MAN</a:t>
            </a:r>
            <a:r>
              <a:rPr lang="en-US" dirty="0" smtClean="0"/>
              <a:t> </a:t>
            </a:r>
            <a:r>
              <a:rPr lang="en-US" sz="2800" b="0" dirty="0" smtClean="0"/>
              <a:t>(4:10)</a:t>
            </a:r>
            <a:endParaRPr lang="en-US" b="0" dirty="0" smtClean="0"/>
          </a:p>
          <a:p>
            <a:pPr lvl="1"/>
            <a:r>
              <a:rPr lang="en-US" dirty="0" smtClean="0"/>
              <a:t>Same man</a:t>
            </a:r>
          </a:p>
          <a:p>
            <a:pPr lvl="1"/>
            <a:r>
              <a:rPr lang="en-US" dirty="0" smtClean="0"/>
              <a:t>Received strength (3:7)</a:t>
            </a:r>
          </a:p>
          <a:p>
            <a:pPr lvl="1"/>
            <a:r>
              <a:rPr lang="en-US" dirty="0" smtClean="0"/>
              <a:t>Walking (3:8)</a:t>
            </a:r>
          </a:p>
          <a:p>
            <a:pPr lvl="1"/>
            <a:r>
              <a:rPr lang="en-US" dirty="0" smtClean="0"/>
              <a:t>Leaping (3:8)</a:t>
            </a:r>
          </a:p>
          <a:p>
            <a:pPr lvl="1"/>
            <a:r>
              <a:rPr lang="en-US" dirty="0" smtClean="0"/>
              <a:t>Praising God (3:8)</a:t>
            </a:r>
          </a:p>
          <a:p>
            <a:pPr lvl="1"/>
            <a:r>
              <a:rPr lang="en-US" dirty="0" smtClean="0"/>
              <a:t>Perfect health (3:16)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67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Essential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1" y="1604356"/>
            <a:ext cx="8728363" cy="5056503"/>
          </a:xfrm>
        </p:spPr>
        <p:txBody>
          <a:bodyPr/>
          <a:lstStyle/>
          <a:p>
            <a:r>
              <a:rPr lang="en-US" dirty="0" smtClean="0"/>
              <a:t>Our world needs some GOOD NEWS!</a:t>
            </a:r>
          </a:p>
          <a:p>
            <a:r>
              <a:rPr lang="en-US" dirty="0" smtClean="0"/>
              <a:t>Man’s Present Condition: SPIRITUALLY HELPLESS</a:t>
            </a:r>
          </a:p>
          <a:p>
            <a:pPr lvl="1"/>
            <a:r>
              <a:rPr lang="en-US" dirty="0" smtClean="0"/>
              <a:t>Lame/Dead in sin (Eph. 2:1)</a:t>
            </a:r>
          </a:p>
          <a:p>
            <a:pPr lvl="1"/>
            <a:r>
              <a:rPr lang="en-US" dirty="0" smtClean="0"/>
              <a:t>Carried by winds (Jude 12)</a:t>
            </a:r>
          </a:p>
          <a:p>
            <a:pPr lvl="1"/>
            <a:r>
              <a:rPr lang="en-US" dirty="0" smtClean="0"/>
              <a:t>Lies under sway of devil (1 Jn. 5:19)</a:t>
            </a:r>
          </a:p>
          <a:p>
            <a:pPr lvl="1"/>
            <a:r>
              <a:rPr lang="en-US" dirty="0" smtClean="0"/>
              <a:t>Begging for worldly things (1 Jn. 2:15-17)</a:t>
            </a:r>
          </a:p>
          <a:p>
            <a:r>
              <a:rPr lang="en-US" dirty="0" smtClean="0"/>
              <a:t>Man’s Greatest Need: Be SPIRITUALLY WHOLE</a:t>
            </a:r>
          </a:p>
          <a:p>
            <a:r>
              <a:rPr lang="en-US" dirty="0" smtClean="0"/>
              <a:t>For all mankind, Transformation Is Essential!</a:t>
            </a:r>
          </a:p>
          <a:p>
            <a:pPr lvl="1"/>
            <a:r>
              <a:rPr lang="en-US" dirty="0" smtClean="0"/>
              <a:t>From HELPLESS to WHOLE to HALLELUJAH!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578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Effected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0" y="1604356"/>
            <a:ext cx="8894619" cy="52536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Transformation cannot be effected by one’s self alone!</a:t>
            </a:r>
          </a:p>
          <a:p>
            <a:r>
              <a:rPr lang="en-US" sz="2800" dirty="0" smtClean="0"/>
              <a:t>Transformation is not effected by getting one’s wants!</a:t>
            </a:r>
          </a:p>
          <a:p>
            <a:r>
              <a:rPr lang="en-US" sz="2800" dirty="0" smtClean="0"/>
              <a:t>Transformation is only effected by getting one’s needs!</a:t>
            </a:r>
          </a:p>
          <a:p>
            <a:pPr lvl="1"/>
            <a:r>
              <a:rPr lang="en-US" sz="2400" dirty="0" smtClean="0"/>
              <a:t>“In the name of Jesus Christ” (3:6, 14; 4:7, 10, 12, 17, 18)</a:t>
            </a:r>
          </a:p>
          <a:p>
            <a:pPr lvl="1"/>
            <a:r>
              <a:rPr lang="en-US" sz="2400" dirty="0" smtClean="0"/>
              <a:t>Only “in the name of Christ” (by His authority) can one:</a:t>
            </a:r>
          </a:p>
          <a:p>
            <a:pPr lvl="2"/>
            <a:r>
              <a:rPr lang="en-US" sz="2200" dirty="0" smtClean="0"/>
              <a:t>Be </a:t>
            </a:r>
            <a:r>
              <a:rPr lang="en-US" sz="2200" dirty="0"/>
              <a:t>saved </a:t>
            </a:r>
            <a:r>
              <a:rPr lang="en-US" sz="2200" dirty="0" smtClean="0"/>
              <a:t>(</a:t>
            </a:r>
            <a:r>
              <a:rPr lang="en-US" sz="2200" dirty="0"/>
              <a:t>2:21, 38; 4:12; 22:16)</a:t>
            </a:r>
          </a:p>
          <a:p>
            <a:pPr lvl="2"/>
            <a:r>
              <a:rPr lang="en-US" sz="2200" dirty="0" smtClean="0"/>
              <a:t>Be </a:t>
            </a:r>
            <a:r>
              <a:rPr lang="en-US" sz="2200" dirty="0"/>
              <a:t>sanctified &amp; justified </a:t>
            </a:r>
            <a:r>
              <a:rPr lang="en-US" sz="2200" dirty="0" smtClean="0"/>
              <a:t>(</a:t>
            </a:r>
            <a:r>
              <a:rPr lang="en-US" sz="2200" dirty="0"/>
              <a:t>1 Cor. 6:11)</a:t>
            </a:r>
          </a:p>
          <a:p>
            <a:pPr lvl="2"/>
            <a:r>
              <a:rPr lang="en-US" sz="2200" dirty="0" smtClean="0"/>
              <a:t>Please </a:t>
            </a:r>
            <a:r>
              <a:rPr lang="en-US" sz="2200" dirty="0"/>
              <a:t>God </a:t>
            </a:r>
            <a:r>
              <a:rPr lang="en-US" sz="2200" dirty="0" smtClean="0"/>
              <a:t>(</a:t>
            </a:r>
            <a:r>
              <a:rPr lang="en-US" sz="2200" dirty="0"/>
              <a:t>Col. 3:17)</a:t>
            </a:r>
          </a:p>
          <a:p>
            <a:pPr lvl="2"/>
            <a:r>
              <a:rPr lang="en-US" sz="2200" dirty="0" smtClean="0"/>
              <a:t>Be </a:t>
            </a:r>
            <a:r>
              <a:rPr lang="en-US" sz="2200" dirty="0"/>
              <a:t>sure of eternal life </a:t>
            </a:r>
            <a:r>
              <a:rPr lang="en-US" sz="2200" dirty="0" smtClean="0"/>
              <a:t>(</a:t>
            </a:r>
            <a:r>
              <a:rPr lang="en-US" sz="2200" dirty="0"/>
              <a:t>1 John 5:13</a:t>
            </a:r>
            <a:r>
              <a:rPr lang="en-US" sz="2200" dirty="0" smtClean="0"/>
              <a:t>)</a:t>
            </a:r>
          </a:p>
          <a:p>
            <a:r>
              <a:rPr lang="en-US" sz="2800" dirty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Transformation </a:t>
            </a:r>
            <a:r>
              <a:rPr lang="en-US" sz="2800" dirty="0" smtClean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is only possible by God’s loving grace!</a:t>
            </a:r>
          </a:p>
          <a:p>
            <a:r>
              <a:rPr lang="en-US" sz="2800" dirty="0" smtClean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Therefore, our teaching must be “in the name of Christ”!</a:t>
            </a:r>
          </a:p>
          <a:p>
            <a:pPr lvl="1"/>
            <a:r>
              <a:rPr lang="en-US" sz="2400" dirty="0" smtClean="0">
                <a:solidFill>
                  <a:prstClr val="white"/>
                </a:solidFill>
                <a:effectLst>
                  <a:outerShdw blurRad="50800" dist="50800" dir="2700000" algn="ctr" rotWithShape="0">
                    <a:prstClr val="black"/>
                  </a:outerShdw>
                </a:effectLst>
              </a:rPr>
              <a:t>Acts 4:17-18; 5:40; 8:12; 9:27, 29; Colossians 3:17</a:t>
            </a:r>
          </a:p>
        </p:txBody>
      </p:sp>
    </p:spTree>
    <p:extLst>
      <p:ext uri="{BB962C8B-B14F-4D97-AF65-F5344CB8AC3E}">
        <p14:creationId xmlns:p14="http://schemas.microsoft.com/office/powerpoint/2010/main" val="273753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0" y="1604356"/>
            <a:ext cx="8894619" cy="52536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Our </a:t>
            </a:r>
            <a:r>
              <a:rPr lang="en-US" sz="2800" dirty="0"/>
              <a:t>friends, family, neighbors, coworkers, </a:t>
            </a:r>
            <a:r>
              <a:rPr lang="en-US" sz="2800" dirty="0" smtClean="0"/>
              <a:t>strangers:</a:t>
            </a:r>
          </a:p>
          <a:p>
            <a:pPr lvl="1"/>
            <a:r>
              <a:rPr lang="en-US" sz="2400" dirty="0" smtClean="0"/>
              <a:t>Are Spiritually HELPLESS</a:t>
            </a:r>
            <a:r>
              <a:rPr lang="en-US" sz="2400" dirty="0"/>
              <a:t>!</a:t>
            </a:r>
          </a:p>
          <a:p>
            <a:pPr lvl="1"/>
            <a:r>
              <a:rPr lang="en-US" sz="2400" dirty="0" smtClean="0"/>
              <a:t>Need </a:t>
            </a:r>
            <a:r>
              <a:rPr lang="en-US" sz="2400" dirty="0"/>
              <a:t>to be Spiritually WHOLE!</a:t>
            </a:r>
          </a:p>
          <a:p>
            <a:r>
              <a:rPr lang="en-US" sz="2800" dirty="0" smtClean="0"/>
              <a:t>We</a:t>
            </a:r>
            <a:r>
              <a:rPr lang="en-US" sz="2800" dirty="0"/>
              <a:t>, as Christians, </a:t>
            </a:r>
            <a:r>
              <a:rPr lang="en-US" sz="2800" dirty="0" smtClean="0"/>
              <a:t>must:</a:t>
            </a:r>
          </a:p>
          <a:p>
            <a:pPr lvl="1"/>
            <a:r>
              <a:rPr lang="en-US" sz="2400" dirty="0" smtClean="0"/>
              <a:t>Share/Give </a:t>
            </a:r>
            <a:r>
              <a:rPr lang="en-US" sz="2400" dirty="0"/>
              <a:t>what we </a:t>
            </a:r>
            <a:r>
              <a:rPr lang="en-US" sz="2400" dirty="0" smtClean="0"/>
              <a:t>have!</a:t>
            </a:r>
          </a:p>
          <a:p>
            <a:pPr lvl="1"/>
            <a:r>
              <a:rPr lang="en-US" sz="2400" dirty="0" smtClean="0"/>
              <a:t>Not share/give what </a:t>
            </a:r>
            <a:r>
              <a:rPr lang="en-US" sz="2400" dirty="0"/>
              <a:t>the world wants!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name of Christ alone can </a:t>
            </a:r>
            <a:r>
              <a:rPr lang="en-US" sz="2800" dirty="0" smtClean="0"/>
              <a:t>save!</a:t>
            </a:r>
          </a:p>
          <a:p>
            <a:pPr lvl="1"/>
            <a:r>
              <a:rPr lang="en-US" sz="2400" dirty="0" smtClean="0"/>
              <a:t>Therefore</a:t>
            </a:r>
            <a:r>
              <a:rPr lang="en-US" sz="2400" dirty="0"/>
              <a:t>, the name of Christ alone must be what we teach!</a:t>
            </a:r>
          </a:p>
          <a:p>
            <a:r>
              <a:rPr lang="en-US" sz="2800" dirty="0" smtClean="0"/>
              <a:t>Our </a:t>
            </a:r>
            <a:r>
              <a:rPr lang="en-US" sz="2800" dirty="0"/>
              <a:t>world </a:t>
            </a:r>
            <a:r>
              <a:rPr lang="en-US" sz="2800" dirty="0" smtClean="0"/>
              <a:t>needs:</a:t>
            </a:r>
          </a:p>
          <a:p>
            <a:pPr lvl="1"/>
            <a:r>
              <a:rPr lang="en-US" sz="2400" dirty="0" smtClean="0"/>
              <a:t>Saved people…</a:t>
            </a:r>
          </a:p>
          <a:p>
            <a:pPr lvl="1"/>
            <a:r>
              <a:rPr lang="en-US" sz="2400" dirty="0" smtClean="0"/>
              <a:t>Living </a:t>
            </a:r>
            <a:r>
              <a:rPr lang="en-US" sz="2400" dirty="0"/>
              <a:t>hallelujah lives </a:t>
            </a:r>
            <a:r>
              <a:rPr lang="en-US" sz="2400" dirty="0" smtClean="0"/>
              <a:t>and…</a:t>
            </a:r>
          </a:p>
          <a:p>
            <a:pPr lvl="1"/>
            <a:r>
              <a:rPr lang="en-US" sz="2400" dirty="0" smtClean="0"/>
              <a:t>Teaching </a:t>
            </a:r>
            <a:r>
              <a:rPr lang="en-US" sz="2400" dirty="0"/>
              <a:t>God’s plan of salvation!</a:t>
            </a:r>
          </a:p>
        </p:txBody>
      </p:sp>
    </p:spTree>
    <p:extLst>
      <p:ext uri="{BB962C8B-B14F-4D97-AF65-F5344CB8AC3E}">
        <p14:creationId xmlns:p14="http://schemas.microsoft.com/office/powerpoint/2010/main" val="92221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you been transformed?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en-US" sz="2800" dirty="0"/>
              <a:t>Believe on the Lord &amp; seek Him today </a:t>
            </a:r>
            <a:r>
              <a:rPr lang="en-US" sz="2400" dirty="0">
                <a:solidFill>
                  <a:srgbClr val="FFFF66"/>
                </a:solidFill>
              </a:rPr>
              <a:t>– Hebrews 11:6</a:t>
            </a:r>
          </a:p>
          <a:p>
            <a:pPr>
              <a:spcAft>
                <a:spcPts val="300"/>
              </a:spcAft>
            </a:pPr>
            <a:r>
              <a:rPr lang="en-US" sz="2800" dirty="0"/>
              <a:t>Turn away from sin &amp; toward Him today </a:t>
            </a:r>
            <a:r>
              <a:rPr lang="en-US" sz="2400" dirty="0">
                <a:solidFill>
                  <a:srgbClr val="FFFF66"/>
                </a:solidFill>
              </a:rPr>
              <a:t>– Acts 3:19</a:t>
            </a:r>
          </a:p>
          <a:p>
            <a:pPr>
              <a:spcAft>
                <a:spcPts val="300"/>
              </a:spcAft>
            </a:pPr>
            <a:r>
              <a:rPr lang="en-US" sz="2800" dirty="0"/>
              <a:t>Make known your faith in Him today </a:t>
            </a:r>
            <a:r>
              <a:rPr lang="en-US" sz="2400" dirty="0">
                <a:solidFill>
                  <a:srgbClr val="FFFF66"/>
                </a:solidFill>
              </a:rPr>
              <a:t>– Matthew 10:32</a:t>
            </a:r>
          </a:p>
          <a:p>
            <a:pPr>
              <a:spcAft>
                <a:spcPts val="300"/>
              </a:spcAft>
            </a:pPr>
            <a:r>
              <a:rPr lang="en-US" sz="2800" dirty="0"/>
              <a:t>Be immersed into Him today </a:t>
            </a:r>
            <a:r>
              <a:rPr lang="en-US" sz="2400" dirty="0">
                <a:solidFill>
                  <a:srgbClr val="FFFF66"/>
                </a:solidFill>
              </a:rPr>
              <a:t>– </a:t>
            </a:r>
            <a:r>
              <a:rPr lang="en-US" sz="2400" dirty="0" smtClean="0">
                <a:solidFill>
                  <a:srgbClr val="FFFF66"/>
                </a:solidFill>
              </a:rPr>
              <a:t>Galatians 3:27</a:t>
            </a:r>
            <a:endParaRPr lang="en-US" sz="2400" dirty="0">
              <a:solidFill>
                <a:srgbClr val="FFFF66"/>
              </a:solidFill>
            </a:endParaRPr>
          </a:p>
          <a:p>
            <a:pPr lvl="1">
              <a:spcAft>
                <a:spcPts val="300"/>
              </a:spcAft>
            </a:pPr>
            <a:r>
              <a:rPr lang="en-US" sz="2600" dirty="0"/>
              <a:t>The Lord will wash away your sins – Acts 22:16</a:t>
            </a:r>
          </a:p>
          <a:p>
            <a:pPr lvl="1">
              <a:spcAft>
                <a:spcPts val="300"/>
              </a:spcAft>
            </a:pPr>
            <a:r>
              <a:rPr lang="en-US" sz="2600" dirty="0"/>
              <a:t>The Lord will add you to His </a:t>
            </a:r>
            <a:r>
              <a:rPr lang="en-US" sz="2600" dirty="0" smtClean="0"/>
              <a:t>church </a:t>
            </a:r>
            <a:r>
              <a:rPr lang="en-US" sz="2600" dirty="0"/>
              <a:t>– Acts 2:47</a:t>
            </a:r>
          </a:p>
          <a:p>
            <a:pPr lvl="1">
              <a:spcAft>
                <a:spcPts val="300"/>
              </a:spcAft>
            </a:pPr>
            <a:r>
              <a:rPr lang="en-US" sz="2600" dirty="0"/>
              <a:t>The Lord will enroll you in </a:t>
            </a:r>
            <a:r>
              <a:rPr lang="en-US" sz="2600" dirty="0" smtClean="0"/>
              <a:t>heaven </a:t>
            </a:r>
            <a:r>
              <a:rPr lang="en-US" sz="2600" dirty="0"/>
              <a:t>– Hebrews 12:23</a:t>
            </a:r>
          </a:p>
          <a:p>
            <a:pPr>
              <a:spcAft>
                <a:spcPts val="300"/>
              </a:spcAft>
            </a:pPr>
            <a:r>
              <a:rPr lang="en-US" sz="2800" dirty="0" smtClean="0"/>
              <a:t>Keep standing faithfully with the Lord </a:t>
            </a:r>
            <a:r>
              <a:rPr lang="en-US" sz="2400" dirty="0">
                <a:solidFill>
                  <a:srgbClr val="FFFF66"/>
                </a:solidFill>
              </a:rPr>
              <a:t>– </a:t>
            </a:r>
            <a:r>
              <a:rPr lang="en-US" sz="2400" dirty="0" smtClean="0">
                <a:solidFill>
                  <a:srgbClr val="FFFF66"/>
                </a:solidFill>
              </a:rPr>
              <a:t>1 John 1:7</a:t>
            </a:r>
            <a:endParaRPr lang="en-US" sz="2400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480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PowerPoint Presentation</vt:lpstr>
      <vt:lpstr>Transformation Experienced</vt:lpstr>
      <vt:lpstr>Transformation Essential</vt:lpstr>
      <vt:lpstr>Transformation Effected</vt:lpstr>
      <vt:lpstr>Summary</vt:lpstr>
      <vt:lpstr>Have you been transformed?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13</cp:revision>
  <dcterms:created xsi:type="dcterms:W3CDTF">2014-02-28T17:41:51Z</dcterms:created>
  <dcterms:modified xsi:type="dcterms:W3CDTF">2014-03-02T12:53:29Z</dcterms:modified>
</cp:coreProperties>
</file>