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8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1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1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0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4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9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0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A397-D330-4572-A41A-78EECB56B18B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30376-EE51-44CA-81F1-DC834B09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7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 rot="1800000">
            <a:off x="3274502" y="298712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TIME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“In the last days”</a:t>
            </a:r>
            <a:endParaRPr lang="en-US" sz="2000" b="1" i="1" dirty="0"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 rot="1260000">
            <a:off x="2958281" y="1003421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2.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MEN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“The apostles”</a:t>
            </a:r>
          </a:p>
        </p:txBody>
      </p:sp>
      <p:sp>
        <p:nvSpPr>
          <p:cNvPr id="4" name="Right Arrow 3"/>
          <p:cNvSpPr/>
          <p:nvPr/>
        </p:nvSpPr>
        <p:spPr>
          <a:xfrm rot="720000">
            <a:off x="2751590" y="1749988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80000"/>
              </a:lnSpc>
            </a:pPr>
            <a:r>
              <a:rPr lang="en-US" sz="2400" b="1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3. The </a:t>
            </a: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Right </a:t>
            </a:r>
            <a:r>
              <a:rPr lang="en-US" sz="2400" b="1" u="sng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PLACE</a:t>
            </a:r>
            <a:endParaRPr lang="en-US" sz="2400" b="1" u="sng" dirty="0">
              <a:solidFill>
                <a:prstClr val="white"/>
              </a:solidFill>
              <a:effectLst>
                <a:outerShdw blurRad="50800" dist="50800" dir="2700000" algn="ctr" rotWithShape="0">
                  <a:prstClr val="black"/>
                </a:outerShdw>
              </a:effectLst>
            </a:endParaRPr>
          </a:p>
          <a:p>
            <a:pPr lvl="0" algn="ctr">
              <a:lnSpc>
                <a:spcPct val="80000"/>
              </a:lnSpc>
            </a:pPr>
            <a:r>
              <a:rPr lang="en-US" sz="2000" b="1" i="1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“Jerusalem”</a:t>
            </a:r>
            <a:endParaRPr lang="en-US" sz="2000" b="1" i="1" dirty="0">
              <a:solidFill>
                <a:prstClr val="white"/>
              </a:solidFill>
              <a:effectLst>
                <a:outerShdw blurRad="50800" dist="50800" dir="2700000" algn="ctr" rotWithShape="0">
                  <a:prstClr val="black"/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 rot="169742">
            <a:off x="2660461" y="2548340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4.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POWER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“The Holy Spirit”</a:t>
            </a:r>
          </a:p>
        </p:txBody>
      </p:sp>
      <p:sp>
        <p:nvSpPr>
          <p:cNvPr id="8" name="Right Arrow 7"/>
          <p:cNvSpPr/>
          <p:nvPr/>
        </p:nvSpPr>
        <p:spPr>
          <a:xfrm rot="21240000">
            <a:off x="2694015" y="3326583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5.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AUDIENCE</a:t>
            </a:r>
          </a:p>
          <a:p>
            <a:pPr algn="ctr">
              <a:lnSpc>
                <a:spcPct val="80000"/>
              </a:lnSpc>
            </a:pPr>
            <a:r>
              <a:rPr lang="en-US" sz="19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“Men from every nation under heaven”</a:t>
            </a:r>
          </a:p>
        </p:txBody>
      </p:sp>
      <p:sp>
        <p:nvSpPr>
          <p:cNvPr id="9" name="Right Arrow 8"/>
          <p:cNvSpPr/>
          <p:nvPr/>
        </p:nvSpPr>
        <p:spPr>
          <a:xfrm rot="20700000">
            <a:off x="2845434" y="4093418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6.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MESSAGE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“Repentance and remission of sins”</a:t>
            </a:r>
          </a:p>
        </p:txBody>
      </p:sp>
      <p:sp>
        <p:nvSpPr>
          <p:cNvPr id="10" name="Right Arrow 9"/>
          <p:cNvSpPr/>
          <p:nvPr/>
        </p:nvSpPr>
        <p:spPr>
          <a:xfrm rot="20160000">
            <a:off x="3125113" y="4825786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7.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NAME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“In the name of Christ”</a:t>
            </a:r>
          </a:p>
        </p:txBody>
      </p:sp>
      <p:sp>
        <p:nvSpPr>
          <p:cNvPr id="11" name="Right Arrow 10"/>
          <p:cNvSpPr/>
          <p:nvPr/>
        </p:nvSpPr>
        <p:spPr>
          <a:xfrm rot="19620000">
            <a:off x="3514259" y="5507946"/>
            <a:ext cx="4395831" cy="101506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8. The Right </a:t>
            </a:r>
            <a:r>
              <a:rPr lang="en-US" sz="24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RESULT</a:t>
            </a:r>
          </a:p>
          <a:p>
            <a:pPr algn="ctr">
              <a:lnSpc>
                <a:spcPct val="80000"/>
              </a:lnSpc>
            </a:pPr>
            <a:r>
              <a:rPr lang="en-US" sz="20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“The church”</a:t>
            </a:r>
          </a:p>
        </p:txBody>
      </p:sp>
      <p:sp>
        <p:nvSpPr>
          <p:cNvPr id="12" name="Oval 11"/>
          <p:cNvSpPr/>
          <p:nvPr/>
        </p:nvSpPr>
        <p:spPr>
          <a:xfrm>
            <a:off x="7145772" y="1700459"/>
            <a:ext cx="2240550" cy="311999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Acts 2</a:t>
            </a:r>
          </a:p>
          <a:p>
            <a:pPr algn="ctr"/>
            <a:r>
              <a:rPr lang="en-US" sz="2800" b="1" i="1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 Birth of the Right CHURCH</a:t>
            </a:r>
            <a:endParaRPr lang="en-US" sz="2800" b="1" i="1" dirty="0"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778" y="-22049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2:1, 16-17; Joel 2:28-29;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Isa. 2:2; Dan. 2:44; Mk. 1: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3600" b="1" dirty="0" smtClean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2:1,14+1:26;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Luke 24:33, 44-49;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1:8; Jn. 15:26-16:33</a:t>
            </a:r>
            <a:endParaRPr lang="en-US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2:1, 5; Isa. 2:2-3;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Micah 4:1-2;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Luke 24:47, 49; Acts 1:4</a:t>
            </a:r>
            <a:endParaRPr lang="en-US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2:2-4; Mark 9:1;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Luke 24:49; Acts 1:8</a:t>
            </a:r>
            <a:endParaRPr lang="en-US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2:5; Isa. 2:2;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Matt. 28:19</a:t>
            </a:r>
            <a:endParaRPr lang="en-US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2:37-38;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Luke 24:44-49;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Mk. 16:15-16</a:t>
            </a:r>
            <a:endParaRPr lang="en-US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2:21, 38; </a:t>
            </a:r>
            <a:r>
              <a:rPr lang="en-US" sz="20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24:47;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Mt. 28:19; Jn. 14:26; Ac. 4: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2:41, 47; Matt. 16:18; </a:t>
            </a:r>
            <a:b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20:28; 1 Cor. 12:13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75634" y="-41945"/>
            <a:ext cx="254186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r>
              <a:rPr lang="en-US" sz="2200" b="1" dirty="0" smtClean="0">
                <a:solidFill>
                  <a:schemeClr val="bg1"/>
                </a:solidFill>
              </a:rPr>
              <a:t>“The Lord’s house” </a:t>
            </a:r>
            <a:r>
              <a:rPr lang="en-US" sz="2000" b="1" dirty="0" smtClean="0">
                <a:solidFill>
                  <a:schemeClr val="bg1"/>
                </a:solidFill>
              </a:rPr>
              <a:t>(Isa. 2:2)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“My church”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(Matt. 16:18)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3" name="Elbow Connector 12"/>
          <p:cNvCxnSpPr/>
          <p:nvPr/>
        </p:nvCxnSpPr>
        <p:spPr>
          <a:xfrm rot="5400000">
            <a:off x="7981343" y="774725"/>
            <a:ext cx="1576663" cy="308360"/>
          </a:xfrm>
          <a:prstGeom prst="bentConnector3">
            <a:avLst>
              <a:gd name="adj1" fmla="val 84053"/>
            </a:avLst>
          </a:prstGeom>
          <a:ln w="28575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73368" y="5032745"/>
            <a:ext cx="2541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r>
              <a:rPr lang="en-US" sz="2200" b="1" dirty="0" smtClean="0">
                <a:solidFill>
                  <a:schemeClr val="bg1"/>
                </a:solidFill>
              </a:rPr>
              <a:t>“The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beginning”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(Acts 11:15)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of the “one church”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(Eph. 4:4 + 1:22-23)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26" name="Elbow Connector 25"/>
          <p:cNvCxnSpPr/>
          <p:nvPr/>
        </p:nvCxnSpPr>
        <p:spPr>
          <a:xfrm rot="16200000" flipV="1">
            <a:off x="7802020" y="5569113"/>
            <a:ext cx="1901483" cy="342189"/>
          </a:xfrm>
          <a:prstGeom prst="bentConnector3">
            <a:avLst>
              <a:gd name="adj1" fmla="val 83530"/>
            </a:avLst>
          </a:prstGeom>
          <a:ln w="28575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89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116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13</cp:revision>
  <dcterms:created xsi:type="dcterms:W3CDTF">2014-02-16T20:00:01Z</dcterms:created>
  <dcterms:modified xsi:type="dcterms:W3CDTF">2014-02-16T21:28:23Z</dcterms:modified>
</cp:coreProperties>
</file>