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58" r:id="rId4"/>
    <p:sldId id="259" r:id="rId5"/>
    <p:sldId id="278" r:id="rId6"/>
    <p:sldId id="260" r:id="rId7"/>
    <p:sldId id="264" r:id="rId8"/>
    <p:sldId id="263" r:id="rId9"/>
    <p:sldId id="277" r:id="rId10"/>
    <p:sldId id="265" r:id="rId11"/>
    <p:sldId id="266" r:id="rId12"/>
    <p:sldId id="283" r:id="rId13"/>
    <p:sldId id="268" r:id="rId14"/>
    <p:sldId id="269" r:id="rId15"/>
    <p:sldId id="270" r:id="rId16"/>
    <p:sldId id="275" r:id="rId17"/>
    <p:sldId id="281" r:id="rId18"/>
    <p:sldId id="271" r:id="rId19"/>
    <p:sldId id="272" r:id="rId20"/>
    <p:sldId id="273" r:id="rId21"/>
    <p:sldId id="274" r:id="rId22"/>
    <p:sldId id="267" r:id="rId23"/>
    <p:sldId id="280" r:id="rId24"/>
    <p:sldId id="282" r:id="rId25"/>
    <p:sldId id="284" r:id="rId26"/>
  </p:sldIdLst>
  <p:sldSz cx="9144000" cy="6858000" type="screen4x3"/>
  <p:notesSz cx="7023100" cy="93091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69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7A9BFF74-495B-4E94-820A-D8A4A5C835EF}" type="datetimeFigureOut">
              <a:rPr lang="en-US" smtClean="0"/>
              <a:t>1/5/2014</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7E944327-43D1-41CD-B71A-E14EAD63ECB3}" type="slidenum">
              <a:rPr lang="en-US" smtClean="0"/>
              <a:t>‹#›</a:t>
            </a:fld>
            <a:endParaRPr lang="en-US"/>
          </a:p>
        </p:txBody>
      </p:sp>
    </p:spTree>
    <p:extLst>
      <p:ext uri="{BB962C8B-B14F-4D97-AF65-F5344CB8AC3E}">
        <p14:creationId xmlns:p14="http://schemas.microsoft.com/office/powerpoint/2010/main" val="33981560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Y"/>
          </a:p>
        </p:txBody>
      </p:sp>
      <p:sp>
        <p:nvSpPr>
          <p:cNvPr id="4" name="3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4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7" name="6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8" name="7 Marcador de pie de página"/>
          <p:cNvSpPr>
            <a:spLocks noGrp="1"/>
          </p:cNvSpPr>
          <p:nvPr>
            <p:ph type="ftr" sz="quarter" idx="11"/>
          </p:nvPr>
        </p:nvSpPr>
        <p:spPr/>
        <p:txBody>
          <a:bodyPr/>
          <a:lstStyle/>
          <a:p>
            <a:endParaRPr lang="es-PY"/>
          </a:p>
        </p:txBody>
      </p:sp>
      <p:sp>
        <p:nvSpPr>
          <p:cNvPr id="9" name="8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Y"/>
          </a:p>
        </p:txBody>
      </p:sp>
      <p:sp>
        <p:nvSpPr>
          <p:cNvPr id="3" name="2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4" name="3 Marcador de pie de página"/>
          <p:cNvSpPr>
            <a:spLocks noGrp="1"/>
          </p:cNvSpPr>
          <p:nvPr>
            <p:ph type="ftr" sz="quarter" idx="11"/>
          </p:nvPr>
        </p:nvSpPr>
        <p:spPr/>
        <p:txBody>
          <a:bodyPr/>
          <a:lstStyle/>
          <a:p>
            <a:endParaRPr lang="es-PY"/>
          </a:p>
        </p:txBody>
      </p:sp>
      <p:sp>
        <p:nvSpPr>
          <p:cNvPr id="5" name="4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3" name="2 Marcador de pie de página"/>
          <p:cNvSpPr>
            <a:spLocks noGrp="1"/>
          </p:cNvSpPr>
          <p:nvPr>
            <p:ph type="ftr" sz="quarter" idx="11"/>
          </p:nvPr>
        </p:nvSpPr>
        <p:spPr/>
        <p:txBody>
          <a:bodyPr/>
          <a:lstStyle/>
          <a:p>
            <a:endParaRPr lang="es-PY"/>
          </a:p>
        </p:txBody>
      </p:sp>
      <p:sp>
        <p:nvSpPr>
          <p:cNvPr id="4" name="3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A53BC6-3CC2-4653-BC55-19C321ECBF53}" type="datetimeFigureOut">
              <a:rPr lang="es-PY" smtClean="0"/>
              <a:pPr/>
              <a:t>05/01/2014</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677BF17B-F32C-49E4-81DF-22AA958C3E1A}" type="slidenum">
              <a:rPr lang="es-PY" smtClean="0"/>
              <a:pPr/>
              <a:t>‹#›</a:t>
            </a:fld>
            <a:endParaRPr lang="es-PY"/>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53BC6-3CC2-4653-BC55-19C321ECBF53}" type="datetimeFigureOut">
              <a:rPr lang="es-PY" smtClean="0"/>
              <a:pPr/>
              <a:t>05/01/2014</a:t>
            </a:fld>
            <a:endParaRPr lang="es-P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BF17B-F32C-49E4-81DF-22AA958C3E1A}" type="slidenum">
              <a:rPr lang="es-PY" smtClean="0"/>
              <a:pPr/>
              <a:t>‹#›</a:t>
            </a:fld>
            <a:endParaRPr lang="es-P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err="1" smtClean="0">
                <a:solidFill>
                  <a:schemeClr val="bg1"/>
                </a:solidFill>
                <a:latin typeface="Footlight MT Light" pitchFamily="18" charset="0"/>
              </a:rPr>
              <a:t>Our</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Challenge</a:t>
            </a:r>
            <a:endParaRPr lang="es-PY" sz="6000" dirty="0">
              <a:solidFill>
                <a:schemeClr val="bg1"/>
              </a:solidFill>
              <a:latin typeface="Footlight MT Light" pitchFamily="18" charset="0"/>
            </a:endParaRPr>
          </a:p>
        </p:txBody>
      </p:sp>
      <p:sp>
        <p:nvSpPr>
          <p:cNvPr id="3" name="2 Marcador de contenido"/>
          <p:cNvSpPr>
            <a:spLocks noGrp="1"/>
          </p:cNvSpPr>
          <p:nvPr>
            <p:ph idx="1"/>
          </p:nvPr>
        </p:nvSpPr>
        <p:spPr/>
        <p:txBody>
          <a:bodyPr>
            <a:normAutofit/>
          </a:bodyPr>
          <a:lstStyle/>
          <a:p>
            <a:pPr algn="ctr">
              <a:buNone/>
            </a:pPr>
            <a:endParaRPr lang="en-US" sz="4000" dirty="0" smtClean="0"/>
          </a:p>
          <a:p>
            <a:pPr algn="ctr">
              <a:buNone/>
            </a:pPr>
            <a:endParaRPr lang="en-US" sz="4000" dirty="0" smtClean="0"/>
          </a:p>
          <a:p>
            <a:pPr algn="ctr">
              <a:buNone/>
            </a:pPr>
            <a:r>
              <a:rPr lang="en-US" sz="8000" dirty="0" smtClean="0"/>
              <a:t>Live to be seen </a:t>
            </a:r>
          </a:p>
          <a:p>
            <a:pPr algn="ctr">
              <a:buNone/>
            </a:pP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fontScale="77500" lnSpcReduction="20000"/>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5700" dirty="0" smtClean="0"/>
              <a:t>People always want to see…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5200" b="0" i="0" u="none" strike="noStrike" kern="1200" cap="none" spc="0" normalizeH="0" baseline="0" noProof="0" dirty="0" smtClean="0">
                <a:ln>
                  <a:noFill/>
                </a:ln>
                <a:solidFill>
                  <a:schemeClr val="tx1"/>
                </a:solidFill>
                <a:effectLst/>
                <a:uLnTx/>
                <a:uFillTx/>
                <a:latin typeface="+mn-lt"/>
                <a:ea typeface="+mn-ea"/>
                <a:cs typeface="+mn-cs"/>
              </a:rPr>
              <a:t>The disciples</a:t>
            </a:r>
          </a:p>
          <a:p>
            <a:pPr>
              <a:buNone/>
            </a:pPr>
            <a:r>
              <a:rPr lang="en-US" sz="3200" dirty="0" smtClean="0"/>
              <a:t>John 14:6-10</a:t>
            </a:r>
          </a:p>
          <a:p>
            <a:pPr>
              <a:buNone/>
            </a:pPr>
            <a:r>
              <a:rPr lang="en-US" sz="3200" dirty="0" smtClean="0"/>
              <a:t>	Jesus said to him, "I am the way, and the truth, and the life; no one comes to the Father but through Me.  (7)  "If you had known Me, you would have known My Father also; from now on you know Him, and have seen Him."  (8)  Philip said to Him, "Lord, show us the Father, and it is enough for us."  (9)  Jesus said to him, "Have I been so long with you, and yet you have not come to know Me, Philip? He who has seen Me has seen the Father; how can you say, 'Show us the Father'?  (10)  "Do you not believe that I am in the Father, and the Father is in Me? The words that I say to you I do not speak on My own initiative, but the Father abiding in Me does His works.</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fontScale="85000" lnSpcReduction="20000"/>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5700" dirty="0" smtClean="0"/>
              <a:t>People always want to see…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5200" b="0" i="0" u="none" strike="noStrike" kern="1200" cap="none" spc="0" normalizeH="0" baseline="0" noProof="0" dirty="0" smtClean="0">
                <a:ln>
                  <a:noFill/>
                </a:ln>
                <a:solidFill>
                  <a:schemeClr val="tx1"/>
                </a:solidFill>
                <a:effectLst/>
                <a:uLnTx/>
                <a:uFillTx/>
                <a:latin typeface="+mn-lt"/>
                <a:ea typeface="+mn-ea"/>
                <a:cs typeface="+mn-cs"/>
              </a:rPr>
              <a:t>The disciples</a:t>
            </a:r>
          </a:p>
          <a:p>
            <a:pPr>
              <a:buNone/>
            </a:pPr>
            <a:r>
              <a:rPr lang="en-US" sz="3200" dirty="0" smtClean="0"/>
              <a:t>John 20:26-29 </a:t>
            </a:r>
          </a:p>
          <a:p>
            <a:pPr>
              <a:buNone/>
            </a:pPr>
            <a:r>
              <a:rPr lang="en-US" sz="3200" dirty="0" smtClean="0"/>
              <a:t>      After eight days His disciples were again inside, and Thomas with them. Jesus came, the doors having been shut, and stood in their midst and said, "Peace be with you."  (27)  Then He said to Thomas, "Reach here with your finger, and see My hands; and reach here your hand and put it into My side; and do not be unbelieving, but believing."  (28)  Thomas answered and said to Him, "My Lord and my God!"  (29)  Jesus said to him, "Because you have seen Me, have you believed? Blessed are they who did not see, and yet believed.”</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People always want to see…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Today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5 Imagen" descr="toast Jesus.jpg"/>
          <p:cNvPicPr>
            <a:picLocks noChangeAspect="1"/>
          </p:cNvPicPr>
          <p:nvPr/>
        </p:nvPicPr>
        <p:blipFill>
          <a:blip r:embed="rId3"/>
          <a:stretch>
            <a:fillRect/>
          </a:stretch>
        </p:blipFill>
        <p:spPr>
          <a:xfrm>
            <a:off x="2500298" y="2714620"/>
            <a:ext cx="3848105" cy="3731141"/>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People always want to see…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mn-lt"/>
                <a:ea typeface="+mn-ea"/>
                <a:cs typeface="+mn-cs"/>
              </a:rPr>
              <a:t>Today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i="1" dirty="0" smtClean="0"/>
              <a:t>“I’d rather see a sermon than hear one”.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i="1" dirty="0" smtClean="0"/>
              <a:t>“I want to see Jesus but I can’t see past the church”.</a:t>
            </a:r>
            <a:endParaRPr kumimoji="0" lang="en-US" sz="4000" b="0" i="1"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What is our response?</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   To understand most don’t know what they are looking for.</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4000" dirty="0" smtClean="0"/>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	To know that we need to show them who Jesus is.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fontScale="92500" lnSpcReduction="10000"/>
          </a:bodyPr>
          <a:lstStyle/>
          <a:p>
            <a:pPr marL="342900" lvl="0" indent="-342900">
              <a:spcBef>
                <a:spcPct val="20000"/>
              </a:spcBef>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2400" dirty="0" smtClean="0"/>
          </a:p>
          <a:p>
            <a:r>
              <a:rPr lang="en-US" sz="3500" dirty="0" smtClean="0"/>
              <a:t>Matthew 5:14-16</a:t>
            </a:r>
          </a:p>
          <a:p>
            <a:r>
              <a:rPr lang="en-US" sz="3500" dirty="0" smtClean="0"/>
              <a:t>  "You are the light of the world. A city set on   </a:t>
            </a:r>
          </a:p>
          <a:p>
            <a:r>
              <a:rPr lang="en-US" sz="3500" dirty="0" smtClean="0"/>
              <a:t>   a hill cannot be hidden;  (15)  nor does  </a:t>
            </a:r>
          </a:p>
          <a:p>
            <a:r>
              <a:rPr lang="en-US" sz="3500" dirty="0" smtClean="0"/>
              <a:t>   anyone light a lamp and put it under a </a:t>
            </a:r>
          </a:p>
          <a:p>
            <a:r>
              <a:rPr lang="en-US" sz="3500" dirty="0" smtClean="0"/>
              <a:t>   basket, but on the </a:t>
            </a:r>
            <a:r>
              <a:rPr lang="en-US" sz="3500" dirty="0" err="1" smtClean="0"/>
              <a:t>lampstand</a:t>
            </a:r>
            <a:r>
              <a:rPr lang="en-US" sz="3500" dirty="0" smtClean="0"/>
              <a:t>, and it gives</a:t>
            </a:r>
          </a:p>
          <a:p>
            <a:r>
              <a:rPr lang="en-US" sz="3500" dirty="0" smtClean="0"/>
              <a:t>   light to all who are in the house.  (16)  "Let</a:t>
            </a:r>
          </a:p>
          <a:p>
            <a:r>
              <a:rPr lang="en-US" sz="3500" dirty="0" smtClean="0"/>
              <a:t>   your light shine before men in such a way </a:t>
            </a:r>
          </a:p>
          <a:p>
            <a:r>
              <a:rPr lang="en-US" sz="3500" dirty="0" smtClean="0"/>
              <a:t>   that they may see your good works, and </a:t>
            </a:r>
          </a:p>
          <a:p>
            <a:r>
              <a:rPr lang="en-US" sz="3500" dirty="0" smtClean="0"/>
              <a:t>   glorify your Father who is in heaven”.</a:t>
            </a:r>
            <a:endParaRPr lang="es-PY" sz="3900" dirty="0"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lvl="0" indent="-342900">
              <a:spcBef>
                <a:spcPct val="20000"/>
              </a:spcBef>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1200" dirty="0" smtClean="0"/>
          </a:p>
          <a:p>
            <a:r>
              <a:rPr lang="en-US" sz="3600" dirty="0" smtClean="0"/>
              <a:t>Matthew 6:33</a:t>
            </a:r>
          </a:p>
          <a:p>
            <a:r>
              <a:rPr lang="en-US" sz="3600" dirty="0" smtClean="0"/>
              <a:t>  "But seek first His kingdom and His</a:t>
            </a:r>
          </a:p>
          <a:p>
            <a:r>
              <a:rPr lang="en-US" sz="3600" dirty="0" smtClean="0"/>
              <a:t>   righteousness, and all these things will be</a:t>
            </a:r>
          </a:p>
          <a:p>
            <a:r>
              <a:rPr lang="en-US" sz="3600" dirty="0" smtClean="0"/>
              <a:t>   added to you”.</a:t>
            </a:r>
          </a:p>
          <a:p>
            <a:r>
              <a:rPr lang="en-US" sz="3600" dirty="0" smtClean="0"/>
              <a:t>Colossians 3:2 </a:t>
            </a:r>
          </a:p>
          <a:p>
            <a:r>
              <a:rPr lang="en-US" sz="3600" dirty="0" smtClean="0"/>
              <a:t>   Set your mind on the things above, not on</a:t>
            </a:r>
          </a:p>
          <a:p>
            <a:r>
              <a:rPr lang="en-US" sz="3600" dirty="0" smtClean="0"/>
              <a:t>   the things that are on earth.</a:t>
            </a:r>
          </a:p>
          <a:p>
            <a:endParaRPr lang="es-PY" sz="3600" dirty="0" smtClean="0"/>
          </a:p>
          <a:p>
            <a:endParaRPr lang="en-US" sz="3600" dirty="0" smtClean="0"/>
          </a:p>
          <a:p>
            <a:endParaRPr lang="en-US" sz="3600" dirty="0" smtClean="0"/>
          </a:p>
          <a:p>
            <a:endParaRPr lang="es-PY" sz="36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buNone/>
            </a:pPr>
            <a:r>
              <a:rPr lang="en-US" sz="3600" dirty="0" smtClean="0"/>
              <a:t>John 13:34-35</a:t>
            </a:r>
          </a:p>
          <a:p>
            <a:pPr>
              <a:buNone/>
            </a:pPr>
            <a:r>
              <a:rPr lang="en-US" sz="3600" dirty="0" smtClean="0"/>
              <a:t>  "A new commandment I give to you, that you love one another, even as I have loved you, that you also love one another.  (35)  "By this all men will know that you are My disciples, if you have love for one another."</a:t>
            </a:r>
          </a:p>
          <a:p>
            <a:endParaRPr lang="es-PY"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fontScale="92500"/>
          </a:bodyPr>
          <a:lstStyle/>
          <a:p>
            <a:pPr algn="ctr">
              <a:buNone/>
            </a:pPr>
            <a:endParaRPr lang="en-US" sz="4000" dirty="0" smtClean="0"/>
          </a:p>
          <a:p>
            <a:pPr>
              <a:buNone/>
            </a:pPr>
            <a:r>
              <a:rPr lang="en-US" sz="3600" dirty="0" smtClean="0"/>
              <a:t>John 15:8-10</a:t>
            </a:r>
          </a:p>
          <a:p>
            <a:pPr>
              <a:buNone/>
            </a:pPr>
            <a:r>
              <a:rPr lang="en-US" sz="3600" dirty="0" smtClean="0"/>
              <a:t>  "My Father is glorified by this, that you bear much fruit, and so prove to be My disciples.  (9)  "Just as the Father has loved Me, I have also loved you; abide in My love.  (10)  "If you keep My commandments, you will abide in My love; just as I have kept My Father's commandments and abide in His love.</a:t>
            </a:r>
          </a:p>
          <a:p>
            <a:endParaRPr lang="es-PY" sz="3600" dirty="0" smtClean="0"/>
          </a:p>
          <a:p>
            <a:endParaRPr lang="es-PY"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n-US" dirty="0" smtClean="0"/>
              <a:t>John 12:20-26</a:t>
            </a:r>
            <a:endParaRPr lang="es-PY" dirty="0"/>
          </a:p>
        </p:txBody>
      </p:sp>
      <p:sp>
        <p:nvSpPr>
          <p:cNvPr id="3" name="2 Marcador de contenido"/>
          <p:cNvSpPr>
            <a:spLocks noGrp="1"/>
          </p:cNvSpPr>
          <p:nvPr>
            <p:ph idx="1"/>
          </p:nvPr>
        </p:nvSpPr>
        <p:spPr>
          <a:xfrm>
            <a:off x="457200" y="1600200"/>
            <a:ext cx="8229600" cy="4829196"/>
          </a:xfrm>
        </p:spPr>
        <p:txBody>
          <a:bodyPr>
            <a:normAutofit fontScale="70000" lnSpcReduction="20000"/>
          </a:bodyPr>
          <a:lstStyle/>
          <a:p>
            <a:pPr>
              <a:buNone/>
            </a:pPr>
            <a:r>
              <a:rPr lang="en-US" dirty="0" smtClean="0"/>
              <a:t>Now </a:t>
            </a:r>
            <a:r>
              <a:rPr lang="en-US" dirty="0"/>
              <a:t>there were some Greeks among </a:t>
            </a:r>
            <a:r>
              <a:rPr lang="en-US" dirty="0" smtClean="0"/>
              <a:t>those who </a:t>
            </a:r>
            <a:r>
              <a:rPr lang="en-US" dirty="0"/>
              <a:t>were going </a:t>
            </a:r>
            <a:endParaRPr lang="en-US" dirty="0" smtClean="0"/>
          </a:p>
          <a:p>
            <a:pPr>
              <a:buNone/>
            </a:pPr>
            <a:r>
              <a:rPr lang="en-US" dirty="0" smtClean="0"/>
              <a:t>up </a:t>
            </a:r>
            <a:r>
              <a:rPr lang="en-US" dirty="0"/>
              <a:t>to worship at the feast;  (21)  these </a:t>
            </a:r>
            <a:r>
              <a:rPr lang="en-US" dirty="0" smtClean="0"/>
              <a:t>then came </a:t>
            </a:r>
            <a:r>
              <a:rPr lang="en-US" dirty="0"/>
              <a:t>to Philip, </a:t>
            </a:r>
            <a:endParaRPr lang="en-US" dirty="0" smtClean="0"/>
          </a:p>
          <a:p>
            <a:pPr>
              <a:buNone/>
            </a:pPr>
            <a:r>
              <a:rPr lang="en-US" dirty="0" smtClean="0"/>
              <a:t>who </a:t>
            </a:r>
            <a:r>
              <a:rPr lang="en-US" dirty="0"/>
              <a:t>was from Bethsaida of Galilee, and began </a:t>
            </a:r>
            <a:r>
              <a:rPr lang="en-US" dirty="0" smtClean="0"/>
              <a:t>to </a:t>
            </a:r>
            <a:r>
              <a:rPr lang="en-US" dirty="0"/>
              <a:t>ask him, </a:t>
            </a:r>
            <a:endParaRPr lang="en-US" dirty="0" smtClean="0"/>
          </a:p>
          <a:p>
            <a:pPr>
              <a:buNone/>
            </a:pPr>
            <a:r>
              <a:rPr lang="en-US" dirty="0" smtClean="0"/>
              <a:t>saying</a:t>
            </a:r>
            <a:r>
              <a:rPr lang="en-US" dirty="0"/>
              <a:t>, "Sir, we wish to see Jesus."  (22)  Philip </a:t>
            </a:r>
            <a:r>
              <a:rPr lang="en-US" dirty="0" smtClean="0"/>
              <a:t>came </a:t>
            </a:r>
            <a:r>
              <a:rPr lang="en-US" dirty="0"/>
              <a:t>and </a:t>
            </a:r>
            <a:r>
              <a:rPr lang="en-US" dirty="0" smtClean="0"/>
              <a:t>told </a:t>
            </a:r>
          </a:p>
          <a:p>
            <a:pPr>
              <a:buNone/>
            </a:pPr>
            <a:r>
              <a:rPr lang="en-US" dirty="0" smtClean="0"/>
              <a:t>Andrew</a:t>
            </a:r>
            <a:r>
              <a:rPr lang="en-US" dirty="0"/>
              <a:t>; Andrew and Philip </a:t>
            </a:r>
            <a:r>
              <a:rPr lang="en-US" dirty="0" smtClean="0"/>
              <a:t>came </a:t>
            </a:r>
            <a:r>
              <a:rPr lang="en-US" dirty="0"/>
              <a:t>and </a:t>
            </a:r>
            <a:r>
              <a:rPr lang="en-US" dirty="0" smtClean="0"/>
              <a:t>told </a:t>
            </a:r>
            <a:r>
              <a:rPr lang="en-US" dirty="0"/>
              <a:t>Jesus.  (23)  And </a:t>
            </a:r>
            <a:endParaRPr lang="en-US" dirty="0" smtClean="0"/>
          </a:p>
          <a:p>
            <a:pPr>
              <a:buNone/>
            </a:pPr>
            <a:r>
              <a:rPr lang="en-US" dirty="0" smtClean="0"/>
              <a:t>Jesus answered </a:t>
            </a:r>
            <a:r>
              <a:rPr lang="en-US" dirty="0"/>
              <a:t>them, saying, "The hour has come for the Son </a:t>
            </a:r>
            <a:endParaRPr lang="en-US" dirty="0" smtClean="0"/>
          </a:p>
          <a:p>
            <a:pPr>
              <a:buNone/>
            </a:pPr>
            <a:r>
              <a:rPr lang="en-US" dirty="0" smtClean="0"/>
              <a:t>of </a:t>
            </a:r>
            <a:r>
              <a:rPr lang="en-US" dirty="0"/>
              <a:t>Man </a:t>
            </a:r>
            <a:r>
              <a:rPr lang="en-US" dirty="0" smtClean="0"/>
              <a:t>to be </a:t>
            </a:r>
            <a:r>
              <a:rPr lang="en-US" dirty="0"/>
              <a:t>glorified.  (24)  "Truly, truly, I say to you, unless a grain of </a:t>
            </a:r>
            <a:endParaRPr lang="en-US" dirty="0" smtClean="0"/>
          </a:p>
          <a:p>
            <a:pPr>
              <a:buNone/>
            </a:pPr>
            <a:r>
              <a:rPr lang="en-US" dirty="0" smtClean="0"/>
              <a:t>wheat falls </a:t>
            </a:r>
            <a:r>
              <a:rPr lang="en-US" dirty="0"/>
              <a:t>into the earth and dies, it remains alone; but if it dies, it </a:t>
            </a:r>
            <a:endParaRPr lang="en-US" dirty="0" smtClean="0"/>
          </a:p>
          <a:p>
            <a:pPr>
              <a:buNone/>
            </a:pPr>
            <a:r>
              <a:rPr lang="en-US" dirty="0" smtClean="0"/>
              <a:t>bears much </a:t>
            </a:r>
            <a:r>
              <a:rPr lang="en-US" dirty="0"/>
              <a:t>fruit.  (25)  "He who loves his life loses it, and he who </a:t>
            </a:r>
            <a:endParaRPr lang="en-US" dirty="0" smtClean="0"/>
          </a:p>
          <a:p>
            <a:pPr>
              <a:buNone/>
            </a:pPr>
            <a:r>
              <a:rPr lang="en-US" dirty="0" smtClean="0"/>
              <a:t>hates </a:t>
            </a:r>
            <a:r>
              <a:rPr lang="en-US" dirty="0"/>
              <a:t>his </a:t>
            </a:r>
            <a:r>
              <a:rPr lang="en-US" dirty="0" smtClean="0"/>
              <a:t>life </a:t>
            </a:r>
            <a:r>
              <a:rPr lang="en-US" dirty="0"/>
              <a:t>in this world will keep it to life eternal.  (26)  "If anyone </a:t>
            </a:r>
            <a:endParaRPr lang="en-US" dirty="0" smtClean="0"/>
          </a:p>
          <a:p>
            <a:pPr>
              <a:buNone/>
            </a:pPr>
            <a:r>
              <a:rPr lang="en-US" dirty="0" smtClean="0"/>
              <a:t>serves </a:t>
            </a:r>
            <a:r>
              <a:rPr lang="en-US" dirty="0"/>
              <a:t>Me, </a:t>
            </a:r>
            <a:r>
              <a:rPr lang="en-US" dirty="0" smtClean="0"/>
              <a:t>he </a:t>
            </a:r>
            <a:r>
              <a:rPr lang="en-US" dirty="0"/>
              <a:t>must follow Me; and where I am, there My servant will </a:t>
            </a:r>
            <a:endParaRPr lang="en-US" dirty="0" smtClean="0"/>
          </a:p>
          <a:p>
            <a:pPr>
              <a:buNone/>
            </a:pPr>
            <a:r>
              <a:rPr lang="en-US" dirty="0" smtClean="0"/>
              <a:t>be </a:t>
            </a:r>
            <a:r>
              <a:rPr lang="en-US" dirty="0"/>
              <a:t>also; if </a:t>
            </a:r>
            <a:r>
              <a:rPr lang="en-US" dirty="0" smtClean="0"/>
              <a:t>anyone </a:t>
            </a:r>
            <a:r>
              <a:rPr lang="en-US" dirty="0"/>
              <a:t>serves Me, the Father will honor him</a:t>
            </a:r>
            <a:r>
              <a:rPr lang="en-US" dirty="0" smtClean="0"/>
              <a:t>.</a:t>
            </a:r>
            <a:endParaRPr lang="es-PY"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a:bodyPr>
          <a:lstStyle/>
          <a:p>
            <a:pPr algn="ctr">
              <a:buNone/>
            </a:pPr>
            <a:endParaRPr lang="en-US" sz="4000" dirty="0" smtClean="0"/>
          </a:p>
          <a:p>
            <a:pPr>
              <a:buNone/>
            </a:pPr>
            <a:r>
              <a:rPr lang="en-US" sz="3600" dirty="0" smtClean="0"/>
              <a:t>Romans 13:14</a:t>
            </a:r>
          </a:p>
          <a:p>
            <a:pPr>
              <a:buNone/>
            </a:pPr>
            <a:r>
              <a:rPr lang="en-US" sz="3600" dirty="0" smtClean="0"/>
              <a:t>   But put on the Lord Jesus Christ, and make no provision for the flesh in regard to its lusts.</a:t>
            </a:r>
          </a:p>
          <a:p>
            <a:endParaRPr lang="es-PY" sz="3600" dirty="0" smtClean="0"/>
          </a:p>
          <a:p>
            <a:endParaRPr lang="es-PY" sz="3600" dirty="0" smtClean="0"/>
          </a:p>
          <a:p>
            <a:endParaRPr lang="es-PY"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60"/>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715436" cy="4972072"/>
          </a:xfrm>
        </p:spPr>
        <p:txBody>
          <a:bodyPr>
            <a:normAutofit lnSpcReduction="10000"/>
          </a:bodyPr>
          <a:lstStyle/>
          <a:p>
            <a:pPr algn="ctr">
              <a:buNone/>
            </a:pPr>
            <a:endParaRPr lang="en-US" sz="4000" dirty="0" smtClean="0"/>
          </a:p>
          <a:p>
            <a:pPr>
              <a:buNone/>
            </a:pPr>
            <a:r>
              <a:rPr lang="en-US" sz="3600" dirty="0" smtClean="0"/>
              <a:t>Galatians 3:26-28</a:t>
            </a:r>
          </a:p>
          <a:p>
            <a:pPr>
              <a:buNone/>
            </a:pPr>
            <a:r>
              <a:rPr lang="en-US" sz="3600" dirty="0" smtClean="0"/>
              <a:t>   For you are all sons of God through faith in Christ Jesus.  (27)  For all of you who were baptized into Christ have clothed yourselves with Christ.  (28)  There is neither Jew nor Greek, there is neither slave nor free man, there is neither male nor female; for you are all one in Christ Jesus.</a:t>
            </a:r>
          </a:p>
          <a:p>
            <a:endParaRPr lang="es-PY" sz="3600" dirty="0" smtClean="0"/>
          </a:p>
          <a:p>
            <a:endParaRPr lang="es-PY" sz="3600" dirty="0" smtClean="0"/>
          </a:p>
          <a:p>
            <a:endParaRPr lang="es-PY" sz="3600" dirty="0" smtClean="0"/>
          </a:p>
          <a:p>
            <a:endParaRPr lang="es-PY" sz="4000" dirty="0" smtClean="0"/>
          </a:p>
          <a:p>
            <a:pPr algn="ctr">
              <a:buNone/>
            </a:pPr>
            <a:endParaRPr lang="en-US" sz="4000" dirty="0" smtClean="0"/>
          </a:p>
          <a:p>
            <a:pPr>
              <a:buNone/>
            </a:pPr>
            <a:endParaRPr lang="es-PY" sz="2000" dirty="0" smtClean="0"/>
          </a:p>
          <a:p>
            <a:pPr>
              <a:buNone/>
            </a:pPr>
            <a:endParaRPr lang="en-US" sz="2000" dirty="0" smtClean="0"/>
          </a:p>
        </p:txBody>
      </p:sp>
      <p:sp>
        <p:nvSpPr>
          <p:cNvPr id="5"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4000" dirty="0" smtClean="0"/>
              <a:t>What is our responsibility?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sz="40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852"/>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4" name="2 Marcador de contenido"/>
          <p:cNvSpPr txBox="1">
            <a:spLocks/>
          </p:cNvSpPr>
          <p:nvPr/>
        </p:nvSpPr>
        <p:spPr>
          <a:xfrm>
            <a:off x="214282" y="1643050"/>
            <a:ext cx="8715436" cy="5000660"/>
          </a:xfrm>
          <a:prstGeom prst="rect">
            <a:avLst/>
          </a:prstGeom>
        </p:spPr>
        <p:txBody>
          <a:bodyPr vert="horz" lIns="91440" tIns="45720" rIns="91440" bIns="45720" rtlCol="0">
            <a:normAutofit fontScale="85000" lnSpcReduction="20000"/>
          </a:bodyPr>
          <a:lstStyle/>
          <a:p>
            <a:pPr lvl="0"/>
            <a:r>
              <a:rPr lang="en-US" sz="4700" dirty="0" smtClean="0"/>
              <a:t>What is our responsibility?</a:t>
            </a:r>
          </a:p>
          <a:p>
            <a:r>
              <a:rPr lang="en-US" sz="4000" dirty="0" smtClean="0"/>
              <a:t>Philippians 2:5-8</a:t>
            </a:r>
          </a:p>
          <a:p>
            <a:r>
              <a:rPr lang="en-US" sz="4000" dirty="0" smtClean="0"/>
              <a:t>  Have this attitude in yourselves which was also</a:t>
            </a:r>
          </a:p>
          <a:p>
            <a:r>
              <a:rPr lang="en-US" sz="4000" dirty="0" smtClean="0"/>
              <a:t>  in Christ Jesus,  (6)  who, although He existed in</a:t>
            </a:r>
          </a:p>
          <a:p>
            <a:r>
              <a:rPr lang="en-US" sz="4000" dirty="0" smtClean="0"/>
              <a:t>  the form of God, did not regard equality with</a:t>
            </a:r>
          </a:p>
          <a:p>
            <a:r>
              <a:rPr lang="en-US" sz="4000" dirty="0" smtClean="0"/>
              <a:t>  God a thing to be grasped,  (7)  but emptied </a:t>
            </a:r>
          </a:p>
          <a:p>
            <a:r>
              <a:rPr lang="en-US" sz="4000" dirty="0" smtClean="0"/>
              <a:t>  Himself, taking the form of a bond-servant, and</a:t>
            </a:r>
          </a:p>
          <a:p>
            <a:r>
              <a:rPr lang="en-US" sz="4000" dirty="0" smtClean="0"/>
              <a:t>  being made in the likeness of men.  (8)  Being</a:t>
            </a:r>
          </a:p>
          <a:p>
            <a:r>
              <a:rPr lang="en-US" sz="4000" dirty="0" smtClean="0"/>
              <a:t>  found in appearance as a man, He humbled </a:t>
            </a:r>
          </a:p>
          <a:p>
            <a:r>
              <a:rPr lang="en-US" sz="4000" dirty="0" smtClean="0"/>
              <a:t>  Himself by becoming obedient to the point of</a:t>
            </a:r>
          </a:p>
          <a:p>
            <a:r>
              <a:rPr lang="en-US" sz="4000" dirty="0" smtClean="0"/>
              <a:t>  death, even death on a cross.</a:t>
            </a: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852"/>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643998" cy="4972072"/>
          </a:xfrm>
        </p:spPr>
        <p:txBody>
          <a:bodyPr>
            <a:normAutofit fontScale="77500" lnSpcReduction="20000"/>
          </a:bodyPr>
          <a:lstStyle/>
          <a:p>
            <a:pPr lvl="0">
              <a:buNone/>
            </a:pPr>
            <a:r>
              <a:rPr lang="en-US" sz="5700" dirty="0" smtClean="0"/>
              <a:t>What is our responsibility?</a:t>
            </a:r>
          </a:p>
          <a:p>
            <a:pPr>
              <a:buNone/>
            </a:pPr>
            <a:r>
              <a:rPr lang="en-US" sz="3400" dirty="0" smtClean="0"/>
              <a:t>Colossians 1:25-28</a:t>
            </a:r>
          </a:p>
          <a:p>
            <a:pPr>
              <a:buNone/>
            </a:pPr>
            <a:r>
              <a:rPr lang="en-US" sz="3400" dirty="0" smtClean="0"/>
              <a:t>     Of this church I was made a minister according to the stewardship from God bestowed on me for your benefit, so that I might fully carry out the preaching of the word of God,  (26)  that is, the mystery which has been hidden from the past ages and generations, but has now been manifested to His saints,  (27)  to whom God willed to make known what is the riches of the glory of this mystery among the Gentiles, which is Christ in you, the hope of glory.  (28)  We proclaim Him, admonishing every man and teaching every man with all wisdom, so that we may present every man complete in Christ.</a:t>
            </a:r>
          </a:p>
          <a:p>
            <a:endParaRPr lang="es-PY" sz="3600" dirty="0" smtClean="0"/>
          </a:p>
          <a:p>
            <a:endParaRPr lang="es-PY" sz="4000" dirty="0" smtClean="0"/>
          </a:p>
          <a:p>
            <a:pPr algn="ctr">
              <a:buNone/>
            </a:pPr>
            <a:endParaRPr lang="en-US" sz="4000" dirty="0" smtClean="0"/>
          </a:p>
          <a:p>
            <a:pPr algn="ctr">
              <a:buNone/>
            </a:pPr>
            <a:endParaRPr lang="en-US" sz="4000" dirty="0" smtClean="0"/>
          </a:p>
        </p:txBody>
      </p:sp>
      <p:sp>
        <p:nvSpPr>
          <p:cNvPr id="4"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852"/>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to</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be</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seen</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643998" cy="4972072"/>
          </a:xfrm>
        </p:spPr>
        <p:txBody>
          <a:bodyPr>
            <a:normAutofit/>
          </a:bodyPr>
          <a:lstStyle/>
          <a:p>
            <a:pPr lvl="0">
              <a:buNone/>
            </a:pPr>
            <a:r>
              <a:rPr lang="en-US" sz="4400" dirty="0" smtClean="0"/>
              <a:t>What is your responsibility?</a:t>
            </a:r>
          </a:p>
          <a:p>
            <a:pPr>
              <a:buNone/>
            </a:pPr>
            <a:endParaRPr lang="en-US" sz="2800" dirty="0" smtClean="0"/>
          </a:p>
          <a:p>
            <a:pPr>
              <a:buNone/>
            </a:pPr>
            <a:r>
              <a:rPr lang="en-US" sz="2800" dirty="0" smtClean="0"/>
              <a:t>Matthew 16:24-25</a:t>
            </a:r>
          </a:p>
          <a:p>
            <a:pPr>
              <a:buNone/>
            </a:pPr>
            <a:r>
              <a:rPr lang="en-US" sz="2800" dirty="0" smtClean="0"/>
              <a:t>    Then Jesus said to His disciples, "If anyone wishes to come after Me, he must deny himself, and take up his cross and follow Me.  (25)  For whoever wishes to save his life will lose it; but whoever loses his life for My sake will find it”.</a:t>
            </a:r>
          </a:p>
          <a:p>
            <a:endParaRPr lang="es-PY" sz="2800" dirty="0" smtClean="0"/>
          </a:p>
          <a:p>
            <a:endParaRPr lang="es-PY" sz="3600" dirty="0" smtClean="0"/>
          </a:p>
          <a:p>
            <a:endParaRPr lang="es-PY" sz="4000" dirty="0" smtClean="0"/>
          </a:p>
          <a:p>
            <a:pPr algn="ctr">
              <a:buNone/>
            </a:pPr>
            <a:endParaRPr lang="en-US" sz="4000" dirty="0" smtClean="0"/>
          </a:p>
          <a:p>
            <a:pPr algn="ctr">
              <a:buNone/>
            </a:pPr>
            <a:endParaRPr lang="en-US" sz="4000" dirty="0" smtClean="0"/>
          </a:p>
        </p:txBody>
      </p:sp>
      <p:sp>
        <p:nvSpPr>
          <p:cNvPr id="4"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0034" y="142852"/>
            <a:ext cx="8229600" cy="1143000"/>
          </a:xfrm>
        </p:spPr>
        <p:txBody>
          <a:bodyPr>
            <a:normAutofit/>
          </a:bodyPr>
          <a:lstStyle/>
          <a:p>
            <a:r>
              <a:rPr lang="es-PY" sz="6000" dirty="0" smtClean="0">
                <a:solidFill>
                  <a:schemeClr val="bg1"/>
                </a:solidFill>
                <a:latin typeface="Footlight MT Light" pitchFamily="18" charset="0"/>
              </a:rPr>
              <a:t>Live </a:t>
            </a:r>
            <a:r>
              <a:rPr lang="es-PY" sz="6000" dirty="0" err="1" smtClean="0">
                <a:solidFill>
                  <a:schemeClr val="bg1"/>
                </a:solidFill>
                <a:latin typeface="Footlight MT Light" pitchFamily="18" charset="0"/>
              </a:rPr>
              <a:t>for</a:t>
            </a:r>
            <a:r>
              <a:rPr lang="es-PY" sz="6000" dirty="0" smtClean="0">
                <a:solidFill>
                  <a:schemeClr val="bg1"/>
                </a:solidFill>
                <a:latin typeface="Footlight MT Light" pitchFamily="18" charset="0"/>
              </a:rPr>
              <a:t> </a:t>
            </a:r>
            <a:r>
              <a:rPr lang="es-PY" sz="6000" dirty="0" err="1" smtClean="0">
                <a:solidFill>
                  <a:schemeClr val="bg1"/>
                </a:solidFill>
                <a:latin typeface="Footlight MT Light" pitchFamily="18" charset="0"/>
              </a:rPr>
              <a:t>Him</a:t>
            </a:r>
            <a:r>
              <a:rPr lang="es-PY" sz="6000" dirty="0" smtClean="0">
                <a:solidFill>
                  <a:schemeClr val="bg1"/>
                </a:solidFill>
                <a:latin typeface="Footlight MT Light" pitchFamily="18" charset="0"/>
              </a:rPr>
              <a:t> </a:t>
            </a:r>
          </a:p>
        </p:txBody>
      </p:sp>
      <p:sp>
        <p:nvSpPr>
          <p:cNvPr id="3" name="2 Marcador de contenido"/>
          <p:cNvSpPr>
            <a:spLocks noGrp="1"/>
          </p:cNvSpPr>
          <p:nvPr>
            <p:ph idx="1"/>
          </p:nvPr>
        </p:nvSpPr>
        <p:spPr>
          <a:xfrm>
            <a:off x="214282" y="1600200"/>
            <a:ext cx="8643998" cy="4972072"/>
          </a:xfrm>
        </p:spPr>
        <p:txBody>
          <a:bodyPr>
            <a:normAutofit/>
          </a:bodyPr>
          <a:lstStyle/>
          <a:p>
            <a:pPr lvl="1">
              <a:spcBef>
                <a:spcPct val="70000"/>
              </a:spcBef>
              <a:buNone/>
            </a:pPr>
            <a:r>
              <a:rPr lang="en-US" sz="3200" b="1" dirty="0" smtClean="0"/>
              <a:t>Believe in Him			John 3:16</a:t>
            </a:r>
          </a:p>
          <a:p>
            <a:pPr lvl="1">
              <a:spcBef>
                <a:spcPct val="70000"/>
              </a:spcBef>
              <a:buNone/>
            </a:pPr>
            <a:r>
              <a:rPr lang="en-US" sz="3200" b="1" dirty="0" smtClean="0"/>
              <a:t>Turn (repent) from sin	          2 Pet. 3:9</a:t>
            </a:r>
          </a:p>
          <a:p>
            <a:pPr lvl="1">
              <a:spcBef>
                <a:spcPct val="70000"/>
              </a:spcBef>
              <a:buNone/>
            </a:pPr>
            <a:r>
              <a:rPr lang="en-US" sz="3200" b="1" dirty="0" smtClean="0"/>
              <a:t>Confess Christ		          Rom. 10:9</a:t>
            </a:r>
          </a:p>
          <a:p>
            <a:pPr lvl="1">
              <a:spcBef>
                <a:spcPct val="70000"/>
              </a:spcBef>
              <a:buNone/>
            </a:pPr>
            <a:r>
              <a:rPr lang="en-US" sz="3200" b="1" dirty="0" smtClean="0"/>
              <a:t>Baptized into Christ	          Rom. 6:3</a:t>
            </a:r>
          </a:p>
          <a:p>
            <a:pPr lvl="1">
              <a:spcBef>
                <a:spcPct val="70000"/>
              </a:spcBef>
              <a:buNone/>
            </a:pPr>
            <a:r>
              <a:rPr lang="en-US" b="1" dirty="0" smtClean="0"/>
              <a:t>Added to His kingdom, His church</a:t>
            </a:r>
          </a:p>
          <a:p>
            <a:pPr lvl="1">
              <a:spcBef>
                <a:spcPct val="70000"/>
              </a:spcBef>
              <a:buNone/>
            </a:pPr>
            <a:r>
              <a:rPr lang="en-US" sz="3200" b="1" smtClean="0"/>
              <a:t>Live </a:t>
            </a:r>
            <a:r>
              <a:rPr lang="en-US" sz="3200" b="1" dirty="0" smtClean="0"/>
              <a:t>f</a:t>
            </a:r>
            <a:r>
              <a:rPr lang="en-US" sz="3200" b="1" smtClean="0"/>
              <a:t>aithfully </a:t>
            </a:r>
            <a:r>
              <a:rPr lang="en-US" sz="3200" b="1" dirty="0" smtClean="0"/>
              <a:t>unto death         Rev. 2:10</a:t>
            </a:r>
          </a:p>
          <a:p>
            <a:endParaRPr lang="es-PY" sz="2800" dirty="0" smtClean="0"/>
          </a:p>
          <a:p>
            <a:endParaRPr lang="es-PY" sz="3600" dirty="0" smtClean="0"/>
          </a:p>
          <a:p>
            <a:endParaRPr lang="es-PY" sz="4000" dirty="0" smtClean="0"/>
          </a:p>
          <a:p>
            <a:pPr algn="ctr">
              <a:buNone/>
            </a:pPr>
            <a:endParaRPr lang="en-US" sz="4000" dirty="0" smtClean="0"/>
          </a:p>
          <a:p>
            <a:pPr algn="ctr">
              <a:buNone/>
            </a:pPr>
            <a:endParaRPr lang="en-US" sz="4000" dirty="0" smtClean="0"/>
          </a:p>
        </p:txBody>
      </p:sp>
      <p:sp>
        <p:nvSpPr>
          <p:cNvPr id="4" name="2 Marcador de contenido"/>
          <p:cNvSpPr txBox="1">
            <a:spLocks/>
          </p:cNvSpPr>
          <p:nvPr/>
        </p:nvSpPr>
        <p:spPr>
          <a:xfrm>
            <a:off x="214282" y="1643050"/>
            <a:ext cx="8715436" cy="500066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496"/>
            <a:ext cx="8229600" cy="1143000"/>
          </a:xfrm>
        </p:spPr>
        <p:txBody>
          <a:bodyPr>
            <a:normAutofit/>
          </a:bodyPr>
          <a:lstStyle/>
          <a:p>
            <a:r>
              <a:rPr lang="en-US" sz="4800" b="1" dirty="0" smtClean="0"/>
              <a:t>"Sir, we wish to see Jesus."</a:t>
            </a:r>
            <a:endParaRPr lang="es-PY" sz="4800" b="1"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n-US" dirty="0" smtClean="0"/>
              <a:t>Nicodemus</a:t>
            </a:r>
            <a:endParaRPr lang="es-PY" dirty="0"/>
          </a:p>
        </p:txBody>
      </p:sp>
      <p:sp>
        <p:nvSpPr>
          <p:cNvPr id="3" name="2 Marcador de contenido"/>
          <p:cNvSpPr>
            <a:spLocks noGrp="1"/>
          </p:cNvSpPr>
          <p:nvPr>
            <p:ph idx="1"/>
          </p:nvPr>
        </p:nvSpPr>
        <p:spPr>
          <a:xfrm>
            <a:off x="457200" y="1600200"/>
            <a:ext cx="8229600" cy="4829196"/>
          </a:xfrm>
        </p:spPr>
        <p:txBody>
          <a:bodyPr>
            <a:normAutofit/>
          </a:bodyPr>
          <a:lstStyle/>
          <a:p>
            <a:pPr>
              <a:buNone/>
            </a:pPr>
            <a:r>
              <a:rPr lang="en-US" dirty="0" smtClean="0"/>
              <a:t>John 3:1-2</a:t>
            </a:r>
          </a:p>
          <a:p>
            <a:pPr>
              <a:buNone/>
            </a:pPr>
            <a:r>
              <a:rPr lang="en-US" dirty="0" smtClean="0"/>
              <a:t>    Now there was a man of the Pharisees, named Nicodemus, a ruler of the Jews;  (2)  this man came to Jesus by night and said to Him, "Rabbi, we know that You have come from God as a teacher; for no one can do these signs that You do unless God is with him</a:t>
            </a:r>
            <a:endParaRPr lang="es-PY" dirty="0" smtClean="0"/>
          </a:p>
          <a:p>
            <a:endParaRPr lang="es-PY"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Y" dirty="0" err="1" smtClean="0"/>
              <a:t>Zaccheus</a:t>
            </a:r>
            <a:endParaRPr lang="es-PY" dirty="0"/>
          </a:p>
        </p:txBody>
      </p:sp>
      <p:sp>
        <p:nvSpPr>
          <p:cNvPr id="3" name="2 Marcador de contenido"/>
          <p:cNvSpPr>
            <a:spLocks noGrp="1"/>
          </p:cNvSpPr>
          <p:nvPr>
            <p:ph idx="1"/>
          </p:nvPr>
        </p:nvSpPr>
        <p:spPr>
          <a:xfrm>
            <a:off x="457200" y="1600200"/>
            <a:ext cx="8229600" cy="4829196"/>
          </a:xfrm>
        </p:spPr>
        <p:txBody>
          <a:bodyPr>
            <a:normAutofit fontScale="92500" lnSpcReduction="20000"/>
          </a:bodyPr>
          <a:lstStyle/>
          <a:p>
            <a:pPr>
              <a:buNone/>
            </a:pPr>
            <a:r>
              <a:rPr lang="en-US" dirty="0" smtClean="0"/>
              <a:t>Luke 19:1-5 </a:t>
            </a:r>
          </a:p>
          <a:p>
            <a:pPr>
              <a:buNone/>
            </a:pPr>
            <a:r>
              <a:rPr lang="en-US" dirty="0"/>
              <a:t> </a:t>
            </a:r>
            <a:r>
              <a:rPr lang="en-US" dirty="0" smtClean="0"/>
              <a:t>   He </a:t>
            </a:r>
            <a:r>
              <a:rPr lang="en-US" dirty="0"/>
              <a:t>entered Jericho and was passing through.  (2)  </a:t>
            </a:r>
            <a:r>
              <a:rPr lang="en-US" dirty="0" smtClean="0"/>
              <a:t>And </a:t>
            </a:r>
            <a:r>
              <a:rPr lang="en-US" dirty="0"/>
              <a:t>there was a man called by the name of </a:t>
            </a:r>
            <a:r>
              <a:rPr lang="en-US" dirty="0" err="1" smtClean="0"/>
              <a:t>Zaccheus</a:t>
            </a:r>
            <a:r>
              <a:rPr lang="en-US" dirty="0"/>
              <a:t>; </a:t>
            </a:r>
            <a:r>
              <a:rPr lang="en-US" dirty="0" err="1" smtClean="0"/>
              <a:t>hewas</a:t>
            </a:r>
            <a:r>
              <a:rPr lang="en-US" dirty="0" smtClean="0"/>
              <a:t> </a:t>
            </a:r>
            <a:r>
              <a:rPr lang="en-US" dirty="0"/>
              <a:t>a chief tax collector and he was </a:t>
            </a:r>
            <a:r>
              <a:rPr lang="en-US" dirty="0" smtClean="0"/>
              <a:t>rich</a:t>
            </a:r>
            <a:r>
              <a:rPr lang="en-US" dirty="0"/>
              <a:t>.  (3)  </a:t>
            </a:r>
            <a:r>
              <a:rPr lang="en-US" dirty="0" err="1"/>
              <a:t>Zaccheus</a:t>
            </a:r>
            <a:r>
              <a:rPr lang="en-US" dirty="0"/>
              <a:t> </a:t>
            </a:r>
            <a:r>
              <a:rPr lang="en-US" dirty="0" smtClean="0"/>
              <a:t>was </a:t>
            </a:r>
            <a:r>
              <a:rPr lang="en-US" dirty="0"/>
              <a:t>trying to see who Jesus was, </a:t>
            </a:r>
            <a:r>
              <a:rPr lang="en-US" dirty="0" smtClean="0"/>
              <a:t>and </a:t>
            </a:r>
            <a:r>
              <a:rPr lang="en-US" dirty="0"/>
              <a:t>was unable </a:t>
            </a:r>
            <a:r>
              <a:rPr lang="en-US" dirty="0" err="1" smtClean="0"/>
              <a:t>becauseof</a:t>
            </a:r>
            <a:r>
              <a:rPr lang="en-US" dirty="0" smtClean="0"/>
              <a:t> </a:t>
            </a:r>
            <a:r>
              <a:rPr lang="en-US" dirty="0"/>
              <a:t>the crowd, for he was </a:t>
            </a:r>
            <a:r>
              <a:rPr lang="en-US" dirty="0" smtClean="0"/>
              <a:t>small </a:t>
            </a:r>
            <a:r>
              <a:rPr lang="en-US" dirty="0"/>
              <a:t>in stature.  (4)  So he ran </a:t>
            </a:r>
            <a:r>
              <a:rPr lang="en-US" dirty="0" smtClean="0"/>
              <a:t>on </a:t>
            </a:r>
            <a:r>
              <a:rPr lang="en-US" dirty="0"/>
              <a:t>ahead and </a:t>
            </a:r>
            <a:r>
              <a:rPr lang="en-US" dirty="0" smtClean="0"/>
              <a:t>climbed </a:t>
            </a:r>
            <a:r>
              <a:rPr lang="en-US" dirty="0"/>
              <a:t>up into a sycamore tree in order to </a:t>
            </a:r>
            <a:r>
              <a:rPr lang="en-US" dirty="0" smtClean="0"/>
              <a:t>See Him</a:t>
            </a:r>
            <a:r>
              <a:rPr lang="en-US" dirty="0"/>
              <a:t>, for He was about to pass through that way.  (5)  </a:t>
            </a:r>
            <a:r>
              <a:rPr lang="en-US" dirty="0" smtClean="0"/>
              <a:t>When </a:t>
            </a:r>
            <a:r>
              <a:rPr lang="en-US" dirty="0"/>
              <a:t>Jesus came to the place, He looked up and said to </a:t>
            </a:r>
            <a:r>
              <a:rPr lang="en-US" dirty="0" smtClean="0"/>
              <a:t>him</a:t>
            </a:r>
            <a:r>
              <a:rPr lang="en-US" dirty="0"/>
              <a:t>, "</a:t>
            </a:r>
            <a:r>
              <a:rPr lang="en-US" dirty="0" err="1"/>
              <a:t>Zaccheus</a:t>
            </a:r>
            <a:r>
              <a:rPr lang="en-US" dirty="0"/>
              <a:t>, hurry and come down, for today I must </a:t>
            </a:r>
            <a:r>
              <a:rPr lang="en-US" dirty="0" smtClean="0"/>
              <a:t>stay </a:t>
            </a:r>
            <a:r>
              <a:rPr lang="en-US" dirty="0"/>
              <a:t>at your house</a:t>
            </a:r>
            <a:r>
              <a:rPr lang="en-US" dirty="0" smtClean="0"/>
              <a:t>.“                                           </a:t>
            </a:r>
            <a:endParaRPr lang="en-US" dirty="0"/>
          </a:p>
          <a:p>
            <a:endParaRPr lang="es-PY"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Y" dirty="0" err="1" smtClean="0"/>
              <a:t>The</a:t>
            </a:r>
            <a:r>
              <a:rPr lang="es-PY" dirty="0" smtClean="0"/>
              <a:t> </a:t>
            </a:r>
            <a:r>
              <a:rPr lang="es-PY" dirty="0" err="1" smtClean="0"/>
              <a:t>sick</a:t>
            </a:r>
            <a:r>
              <a:rPr lang="es-PY" dirty="0" smtClean="0"/>
              <a:t> </a:t>
            </a:r>
            <a:r>
              <a:rPr lang="es-PY" dirty="0" err="1" smtClean="0"/>
              <a:t>woman</a:t>
            </a:r>
            <a:r>
              <a:rPr lang="es-PY" dirty="0" smtClean="0"/>
              <a:t> in </a:t>
            </a:r>
            <a:r>
              <a:rPr lang="es-PY" dirty="0" err="1" smtClean="0"/>
              <a:t>the</a:t>
            </a:r>
            <a:r>
              <a:rPr lang="es-PY" dirty="0" smtClean="0"/>
              <a:t> </a:t>
            </a:r>
            <a:r>
              <a:rPr lang="es-PY" dirty="0" err="1" smtClean="0"/>
              <a:t>crowd</a:t>
            </a:r>
            <a:endParaRPr lang="es-PY" dirty="0"/>
          </a:p>
        </p:txBody>
      </p:sp>
      <p:sp>
        <p:nvSpPr>
          <p:cNvPr id="3" name="2 Marcador de contenido"/>
          <p:cNvSpPr>
            <a:spLocks noGrp="1"/>
          </p:cNvSpPr>
          <p:nvPr>
            <p:ph idx="1"/>
          </p:nvPr>
        </p:nvSpPr>
        <p:spPr>
          <a:xfrm>
            <a:off x="457200" y="1357298"/>
            <a:ext cx="8229600" cy="5072098"/>
          </a:xfrm>
        </p:spPr>
        <p:txBody>
          <a:bodyPr>
            <a:noAutofit/>
          </a:bodyPr>
          <a:lstStyle/>
          <a:p>
            <a:pPr>
              <a:buNone/>
            </a:pPr>
            <a:r>
              <a:rPr lang="en-US" sz="2400" dirty="0" smtClean="0"/>
              <a:t>Mark 5:25-30 </a:t>
            </a:r>
          </a:p>
          <a:p>
            <a:pPr>
              <a:buNone/>
            </a:pPr>
            <a:r>
              <a:rPr lang="en-US" sz="2400" dirty="0"/>
              <a:t> </a:t>
            </a:r>
            <a:r>
              <a:rPr lang="en-US" sz="2400" dirty="0" smtClean="0"/>
              <a:t>    A </a:t>
            </a:r>
            <a:r>
              <a:rPr lang="en-US" sz="2400" dirty="0"/>
              <a:t>woman who had had a hemorrhage for twelve years,  (26)  and </a:t>
            </a:r>
            <a:r>
              <a:rPr lang="en-US" sz="2400" dirty="0" smtClean="0"/>
              <a:t>had endured </a:t>
            </a:r>
            <a:r>
              <a:rPr lang="en-US" sz="2400" dirty="0"/>
              <a:t>much at the hands of many physicians, and had </a:t>
            </a:r>
            <a:r>
              <a:rPr lang="en-US" sz="2400" dirty="0" smtClean="0"/>
              <a:t>spent </a:t>
            </a:r>
            <a:r>
              <a:rPr lang="en-US" sz="2400" dirty="0"/>
              <a:t>all </a:t>
            </a:r>
            <a:r>
              <a:rPr lang="en-US" sz="2400" dirty="0" smtClean="0"/>
              <a:t>that </a:t>
            </a:r>
            <a:r>
              <a:rPr lang="en-US" sz="2400" dirty="0"/>
              <a:t>she had and was not helped at all, but rather had </a:t>
            </a:r>
            <a:r>
              <a:rPr lang="en-US" sz="2400" dirty="0" smtClean="0"/>
              <a:t>grown </a:t>
            </a:r>
            <a:r>
              <a:rPr lang="en-US" sz="2400" dirty="0"/>
              <a:t>worse--  </a:t>
            </a:r>
            <a:r>
              <a:rPr lang="en-US" sz="2400" dirty="0" smtClean="0"/>
              <a:t>(27)  after </a:t>
            </a:r>
            <a:r>
              <a:rPr lang="en-US" sz="2400" dirty="0"/>
              <a:t>hearing about Jesus, she came up in </a:t>
            </a:r>
            <a:r>
              <a:rPr lang="en-US" sz="2400" dirty="0" smtClean="0"/>
              <a:t>the </a:t>
            </a:r>
            <a:r>
              <a:rPr lang="en-US" sz="2400" dirty="0"/>
              <a:t>crowd behind Him and </a:t>
            </a:r>
            <a:r>
              <a:rPr lang="en-US" sz="2400" dirty="0" smtClean="0"/>
              <a:t>touched </a:t>
            </a:r>
            <a:r>
              <a:rPr lang="en-US" sz="2400" dirty="0"/>
              <a:t>His cloak.  (28)  For she </a:t>
            </a:r>
            <a:r>
              <a:rPr lang="en-US" sz="2400" dirty="0" smtClean="0"/>
              <a:t>thought</a:t>
            </a:r>
            <a:r>
              <a:rPr lang="en-US" sz="2400" dirty="0"/>
              <a:t>, "If I just touch His garments, I will </a:t>
            </a:r>
            <a:r>
              <a:rPr lang="en-US" sz="2400" dirty="0" smtClean="0"/>
              <a:t>get </a:t>
            </a:r>
            <a:r>
              <a:rPr lang="en-US" sz="2400" dirty="0"/>
              <a:t>well."  (29)  </a:t>
            </a:r>
            <a:r>
              <a:rPr lang="en-US" sz="2400" dirty="0" smtClean="0"/>
              <a:t>Immediately </a:t>
            </a:r>
            <a:r>
              <a:rPr lang="en-US" sz="2400" dirty="0"/>
              <a:t>the flow of her blood was dried up; and she felt </a:t>
            </a:r>
            <a:r>
              <a:rPr lang="en-US" sz="2400" dirty="0" smtClean="0"/>
              <a:t>in </a:t>
            </a:r>
            <a:r>
              <a:rPr lang="en-US" sz="2400" dirty="0"/>
              <a:t>her body that she was healed of her affliction.  (30)  </a:t>
            </a:r>
            <a:r>
              <a:rPr lang="en-US" sz="2400" dirty="0" smtClean="0"/>
              <a:t>Immediately </a:t>
            </a:r>
            <a:r>
              <a:rPr lang="en-US" sz="2400" dirty="0"/>
              <a:t>Jesus, </a:t>
            </a:r>
            <a:r>
              <a:rPr lang="en-US" sz="2400" dirty="0" smtClean="0"/>
              <a:t>perceiving </a:t>
            </a:r>
            <a:r>
              <a:rPr lang="en-US" sz="2400" dirty="0"/>
              <a:t>in Himself that the power </a:t>
            </a:r>
            <a:r>
              <a:rPr lang="en-US" sz="2400" dirty="0" smtClean="0"/>
              <a:t>proceeding </a:t>
            </a:r>
            <a:r>
              <a:rPr lang="en-US" sz="2400" dirty="0"/>
              <a:t>from Him had gone forth, </a:t>
            </a:r>
            <a:r>
              <a:rPr lang="en-US" sz="2400" dirty="0" smtClean="0"/>
              <a:t>turned </a:t>
            </a:r>
            <a:r>
              <a:rPr lang="en-US" sz="2400" dirty="0"/>
              <a:t>around in the </a:t>
            </a:r>
            <a:r>
              <a:rPr lang="en-US" sz="2400" dirty="0" smtClean="0"/>
              <a:t>crowd </a:t>
            </a:r>
            <a:r>
              <a:rPr lang="en-US" sz="2400" dirty="0"/>
              <a:t>and said, "Who touched My garments</a:t>
            </a:r>
            <a:r>
              <a:rPr lang="en-US" sz="2400" dirty="0" smtClean="0"/>
              <a:t>?”</a:t>
            </a:r>
            <a:endParaRPr lang="es-PY" sz="24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Y" dirty="0" err="1" smtClean="0"/>
              <a:t>The</a:t>
            </a:r>
            <a:r>
              <a:rPr lang="es-PY" dirty="0" smtClean="0"/>
              <a:t> </a:t>
            </a:r>
            <a:r>
              <a:rPr lang="es-PY" dirty="0" err="1" smtClean="0"/>
              <a:t>friends</a:t>
            </a:r>
            <a:r>
              <a:rPr lang="es-PY" dirty="0" smtClean="0"/>
              <a:t> of </a:t>
            </a:r>
            <a:r>
              <a:rPr lang="es-PY" dirty="0" err="1" smtClean="0"/>
              <a:t>the</a:t>
            </a:r>
            <a:r>
              <a:rPr lang="es-PY" dirty="0" smtClean="0"/>
              <a:t> </a:t>
            </a:r>
            <a:r>
              <a:rPr lang="es-PY" dirty="0" err="1" smtClean="0"/>
              <a:t>paralytic</a:t>
            </a:r>
            <a:endParaRPr lang="es-PY" dirty="0"/>
          </a:p>
        </p:txBody>
      </p:sp>
      <p:sp>
        <p:nvSpPr>
          <p:cNvPr id="3" name="2 Marcador de contenido"/>
          <p:cNvSpPr>
            <a:spLocks noGrp="1"/>
          </p:cNvSpPr>
          <p:nvPr>
            <p:ph idx="1"/>
          </p:nvPr>
        </p:nvSpPr>
        <p:spPr>
          <a:xfrm>
            <a:off x="457200" y="1357298"/>
            <a:ext cx="8229600" cy="5072098"/>
          </a:xfrm>
        </p:spPr>
        <p:txBody>
          <a:bodyPr>
            <a:normAutofit/>
          </a:bodyPr>
          <a:lstStyle/>
          <a:p>
            <a:pPr>
              <a:buNone/>
            </a:pPr>
            <a:r>
              <a:rPr lang="en-US" sz="2400" dirty="0" smtClean="0"/>
              <a:t>Mark 2:1-5</a:t>
            </a:r>
          </a:p>
          <a:p>
            <a:pPr>
              <a:buNone/>
            </a:pPr>
            <a:r>
              <a:rPr lang="en-US" sz="2400" dirty="0"/>
              <a:t>	</a:t>
            </a:r>
            <a:r>
              <a:rPr lang="en-US" sz="2400" dirty="0" smtClean="0"/>
              <a:t>When </a:t>
            </a:r>
            <a:r>
              <a:rPr lang="en-US" sz="2400" dirty="0"/>
              <a:t>He had come back to Capernaum several days afterward, </a:t>
            </a:r>
            <a:r>
              <a:rPr lang="en-US" sz="2400" dirty="0" smtClean="0"/>
              <a:t>it </a:t>
            </a:r>
            <a:r>
              <a:rPr lang="en-US" sz="2400" dirty="0"/>
              <a:t>was heard that He was at home.  (2)  And many were </a:t>
            </a:r>
            <a:r>
              <a:rPr lang="en-US" sz="2400" dirty="0" smtClean="0"/>
              <a:t>gathered together</a:t>
            </a:r>
            <a:r>
              <a:rPr lang="en-US" sz="2400" dirty="0"/>
              <a:t>, so that there was no longer room, not even near the </a:t>
            </a:r>
            <a:r>
              <a:rPr lang="en-US" sz="2400" dirty="0" smtClean="0"/>
              <a:t>door</a:t>
            </a:r>
            <a:r>
              <a:rPr lang="en-US" sz="2400" dirty="0"/>
              <a:t>; and He was speaking the word to them.  (3)  And they </a:t>
            </a:r>
            <a:r>
              <a:rPr lang="en-US" sz="2400" dirty="0" smtClean="0"/>
              <a:t>came</a:t>
            </a:r>
            <a:r>
              <a:rPr lang="en-US" sz="2400" dirty="0"/>
              <a:t>, bringing to Him a paralytic, carried by four men.  (4)  Being </a:t>
            </a:r>
            <a:r>
              <a:rPr lang="en-US" sz="2400" dirty="0" smtClean="0"/>
              <a:t>unable </a:t>
            </a:r>
            <a:r>
              <a:rPr lang="en-US" sz="2400" dirty="0"/>
              <a:t>to get to Him because of the crowd, they removed the </a:t>
            </a:r>
            <a:r>
              <a:rPr lang="en-US" sz="2400" dirty="0" smtClean="0"/>
              <a:t>roof </a:t>
            </a:r>
            <a:r>
              <a:rPr lang="en-US" sz="2400" dirty="0"/>
              <a:t>above Him; and when they had dug an opening, they let </a:t>
            </a:r>
            <a:r>
              <a:rPr lang="en-US" sz="2400" dirty="0" smtClean="0"/>
              <a:t>down </a:t>
            </a:r>
            <a:r>
              <a:rPr lang="en-US" sz="2400" dirty="0"/>
              <a:t>the pallet on which the paralytic was lying.  (5)  And Jesus </a:t>
            </a:r>
            <a:r>
              <a:rPr lang="en-US" sz="2400" dirty="0" smtClean="0"/>
              <a:t>seeing </a:t>
            </a:r>
            <a:r>
              <a:rPr lang="en-US" sz="2400" dirty="0"/>
              <a:t>their faith </a:t>
            </a:r>
            <a:r>
              <a:rPr lang="en-US" sz="2400" dirty="0" smtClean="0"/>
              <a:t>said </a:t>
            </a:r>
            <a:r>
              <a:rPr lang="en-US" sz="2400" dirty="0"/>
              <a:t>to the paralytic, "Son, your sins are </a:t>
            </a:r>
            <a:r>
              <a:rPr lang="en-US" sz="2400" dirty="0" smtClean="0"/>
              <a:t>forgiven</a:t>
            </a:r>
            <a:r>
              <a:rPr lang="en-US" sz="2400" dirty="0"/>
              <a:t>."</a:t>
            </a:r>
          </a:p>
          <a:p>
            <a:endParaRPr lang="es-PY" sz="2400" dirty="0"/>
          </a:p>
          <a:p>
            <a:endParaRPr lang="es-PY"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Y" dirty="0" err="1" smtClean="0"/>
              <a:t>The</a:t>
            </a:r>
            <a:r>
              <a:rPr lang="es-PY" dirty="0" smtClean="0"/>
              <a:t> </a:t>
            </a:r>
            <a:r>
              <a:rPr lang="es-PY" dirty="0" err="1" smtClean="0"/>
              <a:t>large</a:t>
            </a:r>
            <a:r>
              <a:rPr lang="es-PY" dirty="0" smtClean="0"/>
              <a:t> </a:t>
            </a:r>
            <a:r>
              <a:rPr lang="es-PY" dirty="0" err="1" smtClean="0"/>
              <a:t>crowds</a:t>
            </a:r>
            <a:endParaRPr lang="es-PY" dirty="0"/>
          </a:p>
        </p:txBody>
      </p:sp>
      <p:sp>
        <p:nvSpPr>
          <p:cNvPr id="3" name="2 Marcador de contenido"/>
          <p:cNvSpPr>
            <a:spLocks noGrp="1"/>
          </p:cNvSpPr>
          <p:nvPr>
            <p:ph idx="1"/>
          </p:nvPr>
        </p:nvSpPr>
        <p:spPr>
          <a:xfrm>
            <a:off x="457200" y="1357298"/>
            <a:ext cx="8229600" cy="5072098"/>
          </a:xfrm>
        </p:spPr>
        <p:txBody>
          <a:bodyPr>
            <a:normAutofit/>
          </a:bodyPr>
          <a:lstStyle/>
          <a:p>
            <a:pPr>
              <a:buNone/>
            </a:pPr>
            <a:r>
              <a:rPr lang="en-US" sz="2400" dirty="0" smtClean="0"/>
              <a:t>Matthew 4:23-25</a:t>
            </a:r>
          </a:p>
          <a:p>
            <a:pPr>
              <a:buNone/>
            </a:pPr>
            <a:r>
              <a:rPr lang="en-US" sz="2400" dirty="0"/>
              <a:t> </a:t>
            </a:r>
            <a:r>
              <a:rPr lang="en-US" sz="2400" dirty="0" smtClean="0"/>
              <a:t>    Jesus </a:t>
            </a:r>
            <a:r>
              <a:rPr lang="en-US" sz="2400" dirty="0"/>
              <a:t>was going throughout all Galilee, teaching in </a:t>
            </a:r>
            <a:r>
              <a:rPr lang="en-US" sz="2400" dirty="0" smtClean="0"/>
              <a:t>their synagogues </a:t>
            </a:r>
            <a:r>
              <a:rPr lang="en-US" sz="2400" dirty="0"/>
              <a:t>and proclaiming the gospel of the kingdom, and </a:t>
            </a:r>
            <a:r>
              <a:rPr lang="en-US" sz="2400" dirty="0" smtClean="0"/>
              <a:t>healing </a:t>
            </a:r>
            <a:r>
              <a:rPr lang="en-US" sz="2400" dirty="0"/>
              <a:t>every kind of </a:t>
            </a:r>
            <a:r>
              <a:rPr lang="en-US" sz="2400" dirty="0" smtClean="0"/>
              <a:t>disease </a:t>
            </a:r>
            <a:r>
              <a:rPr lang="en-US" sz="2400" dirty="0"/>
              <a:t>and every kind of sickness among </a:t>
            </a:r>
            <a:r>
              <a:rPr lang="en-US" sz="2400" dirty="0" smtClean="0"/>
              <a:t>the </a:t>
            </a:r>
            <a:r>
              <a:rPr lang="en-US" sz="2400" dirty="0"/>
              <a:t>people.  (24)  The news about Him spread throughout all </a:t>
            </a:r>
            <a:r>
              <a:rPr lang="en-US" sz="2400" dirty="0" smtClean="0"/>
              <a:t>Syria</a:t>
            </a:r>
            <a:r>
              <a:rPr lang="en-US" sz="2400" dirty="0"/>
              <a:t>; and they brought to Him all who were ill, those suffering </a:t>
            </a:r>
            <a:r>
              <a:rPr lang="en-US" sz="2400" dirty="0" smtClean="0"/>
              <a:t>with </a:t>
            </a:r>
            <a:r>
              <a:rPr lang="en-US" sz="2400" dirty="0"/>
              <a:t>various diseases and pains, demoniacs, epileptics, </a:t>
            </a:r>
            <a:r>
              <a:rPr lang="en-US" sz="2400" dirty="0" smtClean="0"/>
              <a:t>paralytics</a:t>
            </a:r>
            <a:r>
              <a:rPr lang="en-US" sz="2400" dirty="0"/>
              <a:t>; and He healed them.  (25)  Large crowds followed Him </a:t>
            </a:r>
            <a:r>
              <a:rPr lang="en-US" sz="2400" dirty="0" smtClean="0"/>
              <a:t>from </a:t>
            </a:r>
            <a:r>
              <a:rPr lang="en-US" sz="2400" dirty="0"/>
              <a:t>Galilee and the Decapolis and Jerusalem and Judea and </a:t>
            </a:r>
            <a:r>
              <a:rPr lang="en-US" sz="2400" dirty="0" smtClean="0"/>
              <a:t>from </a:t>
            </a:r>
            <a:r>
              <a:rPr lang="en-US" sz="2400" dirty="0"/>
              <a:t>beyond the Jordan</a:t>
            </a:r>
            <a:r>
              <a:rPr lang="en-US" sz="2400" dirty="0" smtClean="0"/>
              <a:t>.</a:t>
            </a:r>
            <a:endParaRPr lang="es-PY" dirty="0" smtClean="0"/>
          </a:p>
          <a:p>
            <a:endParaRPr lang="es-PY"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Y" dirty="0" smtClean="0"/>
              <a:t>Come and </a:t>
            </a:r>
            <a:r>
              <a:rPr lang="es-PY" dirty="0" err="1" smtClean="0"/>
              <a:t>see</a:t>
            </a:r>
            <a:r>
              <a:rPr lang="es-PY" dirty="0" smtClean="0"/>
              <a:t>!</a:t>
            </a:r>
            <a:endParaRPr lang="es-PY" dirty="0"/>
          </a:p>
        </p:txBody>
      </p:sp>
      <p:sp>
        <p:nvSpPr>
          <p:cNvPr id="3" name="2 Marcador de contenido"/>
          <p:cNvSpPr>
            <a:spLocks noGrp="1"/>
          </p:cNvSpPr>
          <p:nvPr>
            <p:ph idx="1"/>
          </p:nvPr>
        </p:nvSpPr>
        <p:spPr>
          <a:xfrm>
            <a:off x="457200" y="1357298"/>
            <a:ext cx="8229600" cy="5072098"/>
          </a:xfrm>
        </p:spPr>
        <p:txBody>
          <a:bodyPr>
            <a:normAutofit/>
          </a:bodyPr>
          <a:lstStyle/>
          <a:p>
            <a:pPr>
              <a:buNone/>
            </a:pPr>
            <a:r>
              <a:rPr lang="en-US" sz="2400" dirty="0" smtClean="0"/>
              <a:t>John 1:45-48  </a:t>
            </a:r>
          </a:p>
          <a:p>
            <a:pPr>
              <a:buNone/>
            </a:pPr>
            <a:r>
              <a:rPr lang="en-US" sz="2400" dirty="0" smtClean="0"/>
              <a:t>     Philip found Nathanael and said to him, "We have found Him of whom Moses in the Law and also the Prophets wrote--Jesus of Nazareth, the son of Joseph."  (46)  Nathanael said to him, "Can any good thing come out of Nazareth?" Philip said to him, "Come and see."  (47)  Jesus saw Nathanael coming to Him, and said of him, "Behold, an Israelite indeed, in whom there is no deceit!"  (48)  Nathanael said to Him, "How do You know me?" Jesus answered and said to him, "Before Philip called you, when you were under the fig tree, I saw you."</a:t>
            </a:r>
          </a:p>
          <a:p>
            <a:endParaRPr lang="es-PY" sz="2400" dirty="0" smtClean="0"/>
          </a:p>
          <a:p>
            <a:endParaRPr lang="es-PY"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TotalTime>
  <Words>1778</Words>
  <Application>Microsoft Office PowerPoint</Application>
  <PresentationFormat>On-screen Show (4:3)</PresentationFormat>
  <Paragraphs>167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Footlight MT Light</vt:lpstr>
      <vt:lpstr>Tema de Office</vt:lpstr>
      <vt:lpstr>PowerPoint Presentation</vt:lpstr>
      <vt:lpstr>John 12:20-26</vt:lpstr>
      <vt:lpstr>"Sir, we wish to see Jesus."</vt:lpstr>
      <vt:lpstr>Nicodemus</vt:lpstr>
      <vt:lpstr>Zaccheus</vt:lpstr>
      <vt:lpstr>The sick woman in the crowd</vt:lpstr>
      <vt:lpstr>The friends of the paralytic</vt:lpstr>
      <vt:lpstr>The large crowds</vt:lpstr>
      <vt:lpstr>Come and see!</vt:lpstr>
      <vt:lpstr>Our Challenge</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to be seen </vt:lpstr>
      <vt:lpstr>Live for Him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Josh</dc:creator>
  <cp:lastModifiedBy>David</cp:lastModifiedBy>
  <cp:revision>20</cp:revision>
  <cp:lastPrinted>2014-01-05T15:07:37Z</cp:lastPrinted>
  <dcterms:created xsi:type="dcterms:W3CDTF">2013-11-18T14:40:36Z</dcterms:created>
  <dcterms:modified xsi:type="dcterms:W3CDTF">2014-01-05T15:07:58Z</dcterms:modified>
</cp:coreProperties>
</file>