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BA3"/>
    <a:srgbClr val="FFC16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0571-BEB0-43EE-8AFD-052A8853C44D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60DA-99CA-48E5-8E74-FB993BC1FB40}" type="slidenum">
              <a:rPr lang="en-US" smtClean="0"/>
              <a:t>‹#›</a:t>
            </a:fld>
            <a:endParaRPr lang="en-US"/>
          </a:p>
        </p:txBody>
      </p:sp>
      <p:pic>
        <p:nvPicPr>
          <p:cNvPr id="3074" name="Picture 2" descr="\\pblfpr\users\David\_Graphics\Lesson-Event PPT Graphics\Come and Let Jesus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0571-BEB0-43EE-8AFD-052A8853C44D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60DA-99CA-48E5-8E74-FB993BC1F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0571-BEB0-43EE-8AFD-052A8853C44D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60DA-99CA-48E5-8E74-FB993BC1F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\\pblfpr\users\David\_Graphics\Lesson-Event PPT Graphics\Come and Let Jesus - text with verse.jpg"/>
          <p:cNvPicPr>
            <a:picLocks noChangeAspect="1" noChangeArrowheads="1"/>
          </p:cNvPicPr>
          <p:nvPr userDrawn="1"/>
        </p:nvPicPr>
        <p:blipFill>
          <a:blip r:embed="rId2" cstate="print"/>
          <a:srcRect l="22205" b="70139"/>
          <a:stretch>
            <a:fillRect/>
          </a:stretch>
        </p:blipFill>
        <p:spPr bwMode="auto">
          <a:xfrm>
            <a:off x="1878012" y="155448"/>
            <a:ext cx="7113588" cy="2047875"/>
          </a:xfrm>
          <a:prstGeom prst="rect">
            <a:avLst/>
          </a:prstGeom>
          <a:noFill/>
        </p:spPr>
      </p:pic>
      <p:pic>
        <p:nvPicPr>
          <p:cNvPr id="7" name="Picture 2" descr="\\pblfpr\users\David\_Graphics\Jesus\AllAboutJesus-ZippedCollection\images-allaboutjesus\ajsd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76201"/>
            <a:ext cx="2133599" cy="16002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5181600"/>
          </a:xfrm>
        </p:spPr>
        <p:txBody>
          <a:bodyPr/>
          <a:lstStyle>
            <a:lvl1pPr>
              <a:defRPr sz="3200" b="1">
                <a:solidFill>
                  <a:srgbClr val="FCFBA3"/>
                </a:solidFill>
              </a:defRPr>
            </a:lvl1pPr>
            <a:lvl2pPr>
              <a:defRPr b="1"/>
            </a:lvl2pPr>
            <a:lvl3pPr marL="1033463" indent="-228600">
              <a:defRPr b="1">
                <a:solidFill>
                  <a:schemeClr val="accent5">
                    <a:lumMod val="40000"/>
                    <a:lumOff val="60000"/>
                  </a:schemeClr>
                </a:solidFill>
              </a:defRPr>
            </a:lvl3pPr>
            <a:lvl4pPr marL="1482725" indent="-228600"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0571-BEB0-43EE-8AFD-052A8853C44D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60DA-99CA-48E5-8E74-FB993BC1F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0571-BEB0-43EE-8AFD-052A8853C44D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60DA-99CA-48E5-8E74-FB993BC1F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0571-BEB0-43EE-8AFD-052A8853C44D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60DA-99CA-48E5-8E74-FB993BC1F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0571-BEB0-43EE-8AFD-052A8853C44D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60DA-99CA-48E5-8E74-FB993BC1F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0571-BEB0-43EE-8AFD-052A8853C44D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60DA-99CA-48E5-8E74-FB993BC1F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0571-BEB0-43EE-8AFD-052A8853C44D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60DA-99CA-48E5-8E74-FB993BC1F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0571-BEB0-43EE-8AFD-052A8853C44D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60DA-99CA-48E5-8E74-FB993BC1F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60571-BEB0-43EE-8AFD-052A8853C44D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A60DA-99CA-48E5-8E74-FB993BC1FB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Come and Let Jesus…</a:t>
            </a:r>
          </a:p>
          <a:p>
            <a:pPr lvl="1"/>
            <a:r>
              <a:rPr lang="en-US" dirty="0" smtClean="0"/>
              <a:t>Save you…according to HIS plan!</a:t>
            </a:r>
          </a:p>
          <a:p>
            <a:pPr lvl="2"/>
            <a:r>
              <a:rPr lang="en-US" dirty="0" smtClean="0"/>
              <a:t>Jesus’ plan of salvation requires believing – John 8:24</a:t>
            </a:r>
          </a:p>
          <a:p>
            <a:pPr lvl="2"/>
            <a:r>
              <a:rPr lang="en-US" dirty="0" smtClean="0"/>
              <a:t>Jesus’ plan of salvation requires repenting – Luke 13:3</a:t>
            </a:r>
          </a:p>
          <a:p>
            <a:pPr lvl="2"/>
            <a:r>
              <a:rPr lang="en-US" dirty="0" smtClean="0"/>
              <a:t>Jesus’ plan of salvation requires avowing faith – Mt. 10:32</a:t>
            </a:r>
          </a:p>
          <a:p>
            <a:pPr lvl="2"/>
            <a:r>
              <a:rPr lang="en-US" dirty="0" smtClean="0"/>
              <a:t>Jesus’ plan of salvation requires immersion – John 3:3-5</a:t>
            </a:r>
          </a:p>
          <a:p>
            <a:pPr lvl="3"/>
            <a:r>
              <a:rPr lang="en-US" sz="2200" dirty="0" smtClean="0"/>
              <a:t>To obtain salvation by the gospel – Mark 16:15-16</a:t>
            </a:r>
            <a:endParaRPr lang="en-US" sz="2200" dirty="0" smtClean="0"/>
          </a:p>
          <a:p>
            <a:pPr lvl="3"/>
            <a:r>
              <a:rPr lang="en-US" sz="2200" dirty="0" smtClean="0"/>
              <a:t>To obtain the remission of sins – Acts 2:38; Luke 24:47</a:t>
            </a:r>
          </a:p>
          <a:p>
            <a:pPr lvl="3"/>
            <a:r>
              <a:rPr lang="en-US" sz="2200" dirty="0" smtClean="0"/>
              <a:t>To obtain entrance into the kingdom of God – John 3:3-5</a:t>
            </a:r>
          </a:p>
          <a:p>
            <a:pPr lvl="1"/>
            <a:r>
              <a:rPr lang="en-US" dirty="0" smtClean="0"/>
              <a:t>Make you a Christian! – Matt. 28:18-20; Acts 11:26</a:t>
            </a:r>
          </a:p>
        </p:txBody>
      </p:sp>
      <p:sp>
        <p:nvSpPr>
          <p:cNvPr id="3" name="Rectangle 2"/>
          <p:cNvSpPr/>
          <p:nvPr/>
        </p:nvSpPr>
        <p:spPr>
          <a:xfrm>
            <a:off x="7391400" y="1143000"/>
            <a:ext cx="1447800" cy="304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Come and Let Jesus…</a:t>
            </a:r>
          </a:p>
          <a:p>
            <a:pPr lvl="1"/>
            <a:r>
              <a:rPr lang="en-US" dirty="0" smtClean="0"/>
              <a:t>Save you! – Mark 16:15-16; John 3:3-5; Luke 13:3</a:t>
            </a:r>
          </a:p>
          <a:p>
            <a:pPr lvl="1"/>
            <a:r>
              <a:rPr lang="en-US" dirty="0" smtClean="0"/>
              <a:t>Make you a Christian! – Matt. 28:18-20; Acts 11:26</a:t>
            </a:r>
          </a:p>
          <a:p>
            <a:pPr lvl="1"/>
            <a:r>
              <a:rPr lang="en-US" dirty="0" smtClean="0"/>
              <a:t>Transform you! – 2 Cor. 3:18; Rom. 8:29; Heb. 13:21</a:t>
            </a:r>
          </a:p>
          <a:p>
            <a:pPr lvl="1"/>
            <a:r>
              <a:rPr lang="en-US" dirty="0" smtClean="0"/>
              <a:t>Strengthen you! – Eph. 6:10; Phil. 4:13</a:t>
            </a:r>
          </a:p>
          <a:p>
            <a:pPr lvl="1"/>
            <a:r>
              <a:rPr lang="en-US" dirty="0" smtClean="0"/>
              <a:t>Grow you! – Eph. 4:15; Luke 2:52</a:t>
            </a:r>
          </a:p>
          <a:p>
            <a:pPr lvl="1"/>
            <a:r>
              <a:rPr lang="en-US" dirty="0" smtClean="0"/>
              <a:t>Guide you! – John 14:1-6; 10:1-18; 1 Pet. 2:21</a:t>
            </a:r>
          </a:p>
          <a:p>
            <a:pPr lvl="1"/>
            <a:r>
              <a:rPr lang="en-US" dirty="0" smtClean="0"/>
              <a:t>Motivate you! – 2 Cor. 5:14; John 14:15; 1 John</a:t>
            </a:r>
          </a:p>
          <a:p>
            <a:pPr lvl="1"/>
            <a:r>
              <a:rPr lang="en-US" dirty="0" smtClean="0"/>
              <a:t>Use you! – 2 Tim. 2:21; Rom. 6:13; 12:1</a:t>
            </a:r>
          </a:p>
          <a:p>
            <a:pPr lvl="1"/>
            <a:r>
              <a:rPr lang="en-US" dirty="0" smtClean="0"/>
              <a:t>NOT for you or b/c you, but for Him and b/c of Him!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391400" y="1143000"/>
            <a:ext cx="1447800" cy="304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Come!        </a:t>
            </a:r>
            <a:endParaRPr lang="en-US" sz="2400" b="0" i="1" dirty="0" smtClean="0">
              <a:solidFill>
                <a:srgbClr val="FCFBA3"/>
              </a:solidFill>
            </a:endParaRPr>
          </a:p>
          <a:p>
            <a:pPr marL="798513" lvl="1" indent="-341313">
              <a:buFont typeface="+mj-lt"/>
              <a:buAutoNum type="arabicPeriod"/>
            </a:pPr>
            <a:r>
              <a:rPr lang="en-US" dirty="0" smtClean="0"/>
              <a:t>You (as yourself)! </a:t>
            </a:r>
            <a:r>
              <a:rPr lang="en-US" b="0" dirty="0" smtClean="0"/>
              <a:t>– Mark 1:16; Matt. 11:28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28600" y="3200400"/>
            <a:ext cx="8686800" cy="3505200"/>
          </a:xfrm>
          <a:prstGeom prst="roundRect">
            <a:avLst/>
          </a:prstGeom>
          <a:solidFill>
            <a:srgbClr val="FCFBA3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rIns="109728"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16</a:t>
            </a:r>
            <a:r>
              <a:rPr lang="en-US" sz="2200" b="1" dirty="0" smtClean="0">
                <a:solidFill>
                  <a:schemeClr val="tx1"/>
                </a:solidFill>
              </a:rPr>
              <a:t> And as He walked by the Sea of Galilee, He saw Simon and Andrew his brother casting a net into the sea; for they were fishermen.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17</a:t>
            </a:r>
            <a:r>
              <a:rPr lang="en-US" sz="2200" b="1" dirty="0" smtClean="0">
                <a:solidFill>
                  <a:schemeClr val="tx1"/>
                </a:solidFill>
              </a:rPr>
              <a:t> Then Jesus said to them, </a:t>
            </a:r>
            <a:r>
              <a:rPr lang="en-US" sz="2200" b="1" dirty="0" smtClean="0">
                <a:solidFill>
                  <a:schemeClr val="tx1"/>
                </a:solidFill>
              </a:rPr>
              <a:t>“Follow Me, and I will make you become fishers of men.”</a:t>
            </a:r>
            <a:endParaRPr lang="en-US" sz="2200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18</a:t>
            </a:r>
            <a:r>
              <a:rPr lang="en-US" sz="2200" b="1" dirty="0" smtClean="0">
                <a:solidFill>
                  <a:schemeClr val="tx1"/>
                </a:solidFill>
              </a:rPr>
              <a:t> They immediately left their nets and followed Him.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19</a:t>
            </a:r>
            <a:r>
              <a:rPr lang="en-US" sz="2200" b="1" dirty="0" smtClean="0">
                <a:solidFill>
                  <a:schemeClr val="tx1"/>
                </a:solidFill>
              </a:rPr>
              <a:t> When He had gone a little farther from there, He saw James the son of Zebedee, and John his brother, who also were in the boat mending their nets.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20</a:t>
            </a:r>
            <a:r>
              <a:rPr lang="en-US" sz="2200" b="1" dirty="0" smtClean="0">
                <a:solidFill>
                  <a:schemeClr val="tx1"/>
                </a:solidFill>
              </a:rPr>
              <a:t> And immediately He called them, and they left their father Zebedee in the boat with the hired servants, and went after Him.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257800" y="3922776"/>
            <a:ext cx="2514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682719" y="1676400"/>
            <a:ext cx="34894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CFBA3"/>
                </a:solidFill>
              </a:rPr>
              <a:t>Coming to Jesus </a:t>
            </a:r>
            <a:r>
              <a:rPr lang="en-US" sz="2400" i="1" dirty="0" smtClean="0">
                <a:solidFill>
                  <a:srgbClr val="FCFBA3"/>
                </a:solidFill>
              </a:rPr>
              <a:t>requires…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Come!        </a:t>
            </a:r>
            <a:endParaRPr lang="en-US" sz="2400" b="0" i="1" dirty="0" smtClean="0">
              <a:solidFill>
                <a:srgbClr val="FCFBA3"/>
              </a:solidFill>
            </a:endParaRPr>
          </a:p>
          <a:p>
            <a:pPr marL="798513" lvl="1" indent="-341313">
              <a:buFont typeface="+mj-lt"/>
              <a:buAutoNum type="arabicPeriod" startAt="2"/>
            </a:pPr>
            <a:r>
              <a:rPr lang="en-US" dirty="0" smtClean="0"/>
              <a:t>Decision! – Mark 1:17-18; Josh. 24:15</a:t>
            </a:r>
            <a:endParaRPr lang="en-US" b="0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228600" y="3200400"/>
            <a:ext cx="8686800" cy="3505200"/>
          </a:xfrm>
          <a:prstGeom prst="roundRect">
            <a:avLst/>
          </a:prstGeom>
          <a:solidFill>
            <a:srgbClr val="FCFBA3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rIns="109728"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16</a:t>
            </a:r>
            <a:r>
              <a:rPr lang="en-US" sz="2200" b="1" dirty="0" smtClean="0">
                <a:solidFill>
                  <a:schemeClr val="tx1"/>
                </a:solidFill>
              </a:rPr>
              <a:t> And as He walked by the Sea of Galilee, He saw Simon and Andrew his brother casting a net into the sea; for they were fishermen.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17</a:t>
            </a:r>
            <a:r>
              <a:rPr lang="en-US" sz="2200" b="1" dirty="0" smtClean="0">
                <a:solidFill>
                  <a:schemeClr val="tx1"/>
                </a:solidFill>
              </a:rPr>
              <a:t> Then Jesus said to them, </a:t>
            </a:r>
            <a:r>
              <a:rPr lang="en-US" sz="2200" b="1" dirty="0" smtClean="0">
                <a:solidFill>
                  <a:schemeClr val="tx1"/>
                </a:solidFill>
              </a:rPr>
              <a:t>“Follow Me, and I will make you become fishers of men.”</a:t>
            </a:r>
            <a:endParaRPr lang="en-US" sz="2200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18</a:t>
            </a:r>
            <a:r>
              <a:rPr lang="en-US" sz="2200" b="1" dirty="0" smtClean="0">
                <a:solidFill>
                  <a:schemeClr val="tx1"/>
                </a:solidFill>
              </a:rPr>
              <a:t> They immediately left their nets and followed Him.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19</a:t>
            </a:r>
            <a:r>
              <a:rPr lang="en-US" sz="2200" b="1" dirty="0" smtClean="0">
                <a:solidFill>
                  <a:schemeClr val="tx1"/>
                </a:solidFill>
              </a:rPr>
              <a:t> When He had gone a little farther from there, He saw James the son of Zebedee, and John his brother, who also were in the boat mending their nets.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20</a:t>
            </a:r>
            <a:r>
              <a:rPr lang="en-US" sz="2200" b="1" dirty="0" smtClean="0">
                <a:solidFill>
                  <a:schemeClr val="tx1"/>
                </a:solidFill>
              </a:rPr>
              <a:t> And immediately He called them, and they left their father Zebedee in the boat with the hired servants, and went after Him.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0" y="4267200"/>
            <a:ext cx="12954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682719" y="1676400"/>
            <a:ext cx="34894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CFBA3"/>
                </a:solidFill>
              </a:rPr>
              <a:t>Coming to Jesus </a:t>
            </a:r>
            <a:r>
              <a:rPr lang="en-US" sz="2400" i="1" dirty="0" smtClean="0">
                <a:solidFill>
                  <a:srgbClr val="FCFBA3"/>
                </a:solidFill>
              </a:rPr>
              <a:t>requires…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Come!        </a:t>
            </a:r>
            <a:endParaRPr lang="en-US" sz="2400" b="0" i="1" dirty="0" smtClean="0">
              <a:solidFill>
                <a:srgbClr val="FCFBA3"/>
              </a:solidFill>
            </a:endParaRPr>
          </a:p>
          <a:p>
            <a:pPr marL="798513" lvl="1" indent="-341313">
              <a:buFont typeface="+mj-lt"/>
              <a:buAutoNum type="arabicPeriod" startAt="3"/>
            </a:pPr>
            <a:r>
              <a:rPr lang="en-US" dirty="0" smtClean="0"/>
              <a:t>Trust! – Mark 1:17; Prov. 3:5-6</a:t>
            </a:r>
            <a:endParaRPr lang="en-US" b="0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228600" y="3200400"/>
            <a:ext cx="8686800" cy="3505200"/>
          </a:xfrm>
          <a:prstGeom prst="roundRect">
            <a:avLst/>
          </a:prstGeom>
          <a:solidFill>
            <a:srgbClr val="FCFBA3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rIns="109728"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16</a:t>
            </a:r>
            <a:r>
              <a:rPr lang="en-US" sz="2200" b="1" dirty="0" smtClean="0">
                <a:solidFill>
                  <a:schemeClr val="tx1"/>
                </a:solidFill>
              </a:rPr>
              <a:t> And as He walked by the Sea of Galilee, He saw Simon and Andrew his brother casting a net into the sea; for they were fishermen.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17</a:t>
            </a:r>
            <a:r>
              <a:rPr lang="en-US" sz="2200" b="1" dirty="0" smtClean="0">
                <a:solidFill>
                  <a:schemeClr val="tx1"/>
                </a:solidFill>
              </a:rPr>
              <a:t> Then Jesus said to them, “Follow Me, and I will make you become fishers of men.”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18</a:t>
            </a:r>
            <a:r>
              <a:rPr lang="en-US" sz="2200" b="1" dirty="0" smtClean="0">
                <a:solidFill>
                  <a:schemeClr val="tx1"/>
                </a:solidFill>
              </a:rPr>
              <a:t> They immediately left their nets and followed Him.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19</a:t>
            </a:r>
            <a:r>
              <a:rPr lang="en-US" sz="2200" b="1" dirty="0" smtClean="0">
                <a:solidFill>
                  <a:schemeClr val="tx1"/>
                </a:solidFill>
              </a:rPr>
              <a:t> When He had gone a little farther from there, He saw James the son of Zebedee, and John his brother, who also were in the boat mending their nets.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20</a:t>
            </a:r>
            <a:r>
              <a:rPr lang="en-US" sz="2200" b="1" dirty="0" smtClean="0">
                <a:solidFill>
                  <a:schemeClr val="tx1"/>
                </a:solidFill>
              </a:rPr>
              <a:t> And immediately He called them, and they left their father Zebedee in the boat with the hired servants, and went after Him.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4599432"/>
            <a:ext cx="16764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682719" y="1676400"/>
            <a:ext cx="34894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CFBA3"/>
                </a:solidFill>
              </a:rPr>
              <a:t>Coming to Jesus </a:t>
            </a:r>
            <a:r>
              <a:rPr lang="en-US" sz="2400" i="1" dirty="0" smtClean="0">
                <a:solidFill>
                  <a:srgbClr val="FCFBA3"/>
                </a:solidFill>
              </a:rPr>
              <a:t>requires…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Come!        </a:t>
            </a:r>
            <a:endParaRPr lang="en-US" sz="2400" b="0" i="1" dirty="0" smtClean="0">
              <a:solidFill>
                <a:srgbClr val="FCFBA3"/>
              </a:solidFill>
            </a:endParaRPr>
          </a:p>
          <a:p>
            <a:pPr marL="798513" lvl="1" indent="-341313">
              <a:buFont typeface="+mj-lt"/>
              <a:buAutoNum type="arabicPeriod" startAt="4"/>
            </a:pPr>
            <a:r>
              <a:rPr lang="en-US" dirty="0" smtClean="0"/>
              <a:t>Urgency! – Mark 1:18, 20; Acts 16:33; 22:16</a:t>
            </a:r>
            <a:endParaRPr lang="en-US" b="0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228600" y="3200400"/>
            <a:ext cx="8686800" cy="3505200"/>
          </a:xfrm>
          <a:prstGeom prst="roundRect">
            <a:avLst/>
          </a:prstGeom>
          <a:solidFill>
            <a:srgbClr val="FCFBA3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rIns="109728"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16</a:t>
            </a:r>
            <a:r>
              <a:rPr lang="en-US" sz="2200" b="1" dirty="0" smtClean="0">
                <a:solidFill>
                  <a:schemeClr val="tx1"/>
                </a:solidFill>
              </a:rPr>
              <a:t> And as He walked by the Sea of Galilee, He saw Simon and Andrew his brother casting a net into the sea; for they were fishermen.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17</a:t>
            </a:r>
            <a:r>
              <a:rPr lang="en-US" sz="2200" b="1" dirty="0" smtClean="0">
                <a:solidFill>
                  <a:schemeClr val="tx1"/>
                </a:solidFill>
              </a:rPr>
              <a:t> Then Jesus said to them, “Follow Me, and I will make you become fishers of men.”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18</a:t>
            </a:r>
            <a:r>
              <a:rPr lang="en-US" sz="2200" b="1" dirty="0" smtClean="0">
                <a:solidFill>
                  <a:schemeClr val="tx1"/>
                </a:solidFill>
              </a:rPr>
              <a:t> They immediately left their nets and followed Him.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19</a:t>
            </a:r>
            <a:r>
              <a:rPr lang="en-US" sz="2200" b="1" dirty="0" smtClean="0">
                <a:solidFill>
                  <a:schemeClr val="tx1"/>
                </a:solidFill>
              </a:rPr>
              <a:t> When He had gone a little farther from there, He saw James the son of Zebedee, and John his brother, who also were in the boat mending their nets.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20</a:t>
            </a:r>
            <a:r>
              <a:rPr lang="en-US" sz="2200" b="1" dirty="0" smtClean="0">
                <a:solidFill>
                  <a:schemeClr val="tx1"/>
                </a:solidFill>
              </a:rPr>
              <a:t> And immediately He called them, and they left their father Zebedee in the boat with the hired servants, and went after Him.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447800" y="4946904"/>
            <a:ext cx="14478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682719" y="1676400"/>
            <a:ext cx="34894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CFBA3"/>
                </a:solidFill>
              </a:rPr>
              <a:t>Coming to Jesus </a:t>
            </a:r>
            <a:r>
              <a:rPr lang="en-US" sz="2400" i="1" dirty="0" smtClean="0">
                <a:solidFill>
                  <a:srgbClr val="FCFBA3"/>
                </a:solidFill>
              </a:rPr>
              <a:t>requires…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335024" y="6272784"/>
            <a:ext cx="14478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Come!        </a:t>
            </a:r>
            <a:endParaRPr lang="en-US" sz="2400" b="0" i="1" dirty="0" smtClean="0">
              <a:solidFill>
                <a:srgbClr val="FCFBA3"/>
              </a:solidFill>
            </a:endParaRPr>
          </a:p>
          <a:p>
            <a:pPr marL="798513" lvl="1" indent="-341313">
              <a:buFont typeface="+mj-lt"/>
              <a:buAutoNum type="arabicPeriod" startAt="5"/>
            </a:pPr>
            <a:r>
              <a:rPr lang="en-US" dirty="0" smtClean="0"/>
              <a:t>Commitment! – Mark 1:18, 20, Luke 5:11; 14:25-33</a:t>
            </a:r>
            <a:endParaRPr lang="en-US" b="0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228600" y="3200400"/>
            <a:ext cx="8686800" cy="3505200"/>
          </a:xfrm>
          <a:prstGeom prst="roundRect">
            <a:avLst/>
          </a:prstGeom>
          <a:solidFill>
            <a:srgbClr val="FCFBA3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rIns="109728"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16</a:t>
            </a:r>
            <a:r>
              <a:rPr lang="en-US" sz="2200" b="1" dirty="0" smtClean="0">
                <a:solidFill>
                  <a:schemeClr val="tx1"/>
                </a:solidFill>
              </a:rPr>
              <a:t> And as He walked by the Sea of Galilee, He saw Simon and Andrew his brother casting a net into the sea; for they were fishermen.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17</a:t>
            </a:r>
            <a:r>
              <a:rPr lang="en-US" sz="2200" b="1" dirty="0" smtClean="0">
                <a:solidFill>
                  <a:schemeClr val="tx1"/>
                </a:solidFill>
              </a:rPr>
              <a:t> Then Jesus said to them, “Follow Me, and I will make you become fishers of men.”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18</a:t>
            </a:r>
            <a:r>
              <a:rPr lang="en-US" sz="2200" b="1" dirty="0" smtClean="0">
                <a:solidFill>
                  <a:schemeClr val="tx1"/>
                </a:solidFill>
              </a:rPr>
              <a:t> They immediately left their nets and followed Him.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19</a:t>
            </a:r>
            <a:r>
              <a:rPr lang="en-US" sz="2200" b="1" dirty="0" smtClean="0">
                <a:solidFill>
                  <a:schemeClr val="tx1"/>
                </a:solidFill>
              </a:rPr>
              <a:t> When He had gone a little farther from there, He saw James the son of Zebedee, and John his brother, who also were in the boat mending their nets.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20</a:t>
            </a:r>
            <a:r>
              <a:rPr lang="en-US" sz="2200" b="1" dirty="0" smtClean="0">
                <a:solidFill>
                  <a:schemeClr val="tx1"/>
                </a:solidFill>
              </a:rPr>
              <a:t> And immediately He called them, and they left their father Zebedee in the boat with the hired servants, and went after Him.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971800" y="4928616"/>
            <a:ext cx="15240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682719" y="1676400"/>
            <a:ext cx="34894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CFBA3"/>
                </a:solidFill>
              </a:rPr>
              <a:t>Coming to Jesus </a:t>
            </a:r>
            <a:r>
              <a:rPr lang="en-US" sz="2400" i="1" dirty="0" smtClean="0">
                <a:solidFill>
                  <a:srgbClr val="FCFBA3"/>
                </a:solidFill>
              </a:rPr>
              <a:t>requires…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791200" y="6263640"/>
            <a:ext cx="18288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313432" y="6611112"/>
            <a:ext cx="5334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62400" y="6611112"/>
            <a:ext cx="16002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Come!        </a:t>
            </a:r>
            <a:endParaRPr lang="en-US" sz="2400" b="0" i="1" dirty="0" smtClean="0">
              <a:solidFill>
                <a:srgbClr val="FCFBA3"/>
              </a:solidFill>
            </a:endParaRPr>
          </a:p>
          <a:p>
            <a:pPr marL="798513" lvl="1" indent="-341313">
              <a:buFont typeface="+mj-lt"/>
              <a:buAutoNum type="arabicPeriod" startAt="6"/>
            </a:pPr>
            <a:r>
              <a:rPr lang="en-US" dirty="0" smtClean="0"/>
              <a:t>Action! – Mark 1:18; Luke 9:23; Jas. 1:25</a:t>
            </a:r>
            <a:endParaRPr lang="en-US" b="0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228600" y="3200400"/>
            <a:ext cx="8686800" cy="3505200"/>
          </a:xfrm>
          <a:prstGeom prst="roundRect">
            <a:avLst/>
          </a:prstGeom>
          <a:solidFill>
            <a:srgbClr val="FCFBA3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rIns="109728"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16</a:t>
            </a:r>
            <a:r>
              <a:rPr lang="en-US" sz="2200" b="1" dirty="0" smtClean="0">
                <a:solidFill>
                  <a:schemeClr val="tx1"/>
                </a:solidFill>
              </a:rPr>
              <a:t> And as He walked by the Sea of Galilee, He saw Simon and Andrew his brother casting a net into the sea; for they were fishermen.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17</a:t>
            </a:r>
            <a:r>
              <a:rPr lang="en-US" sz="2200" b="1" dirty="0" smtClean="0">
                <a:solidFill>
                  <a:schemeClr val="tx1"/>
                </a:solidFill>
              </a:rPr>
              <a:t> Then Jesus said to them, “Follow Me, and I will make you become fishers of men.”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18</a:t>
            </a:r>
            <a:r>
              <a:rPr lang="en-US" sz="2200" b="1" dirty="0" smtClean="0">
                <a:solidFill>
                  <a:schemeClr val="tx1"/>
                </a:solidFill>
              </a:rPr>
              <a:t> They immediately left their nets and followed Him.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19</a:t>
            </a:r>
            <a:r>
              <a:rPr lang="en-US" sz="2200" b="1" dirty="0" smtClean="0">
                <a:solidFill>
                  <a:schemeClr val="tx1"/>
                </a:solidFill>
              </a:rPr>
              <a:t> When He had gone a little farther from there, He saw James the son of Zebedee, and John his brother, who also were in the boat mending their nets.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20</a:t>
            </a:r>
            <a:r>
              <a:rPr lang="en-US" sz="2200" b="1" dirty="0" smtClean="0">
                <a:solidFill>
                  <a:schemeClr val="tx1"/>
                </a:solidFill>
              </a:rPr>
              <a:t> And immediately He called them, and they left their father Zebedee in the boat with the hired servants, and went after Him.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0" y="4928616"/>
            <a:ext cx="2133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682719" y="1676400"/>
            <a:ext cx="34894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CFBA3"/>
                </a:solidFill>
              </a:rPr>
              <a:t>Coming to Jesus </a:t>
            </a:r>
            <a:r>
              <a:rPr lang="en-US" sz="2400" i="1" dirty="0" smtClean="0">
                <a:solidFill>
                  <a:srgbClr val="FCFBA3"/>
                </a:solidFill>
              </a:rPr>
              <a:t>requires…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Come!        </a:t>
            </a:r>
            <a:endParaRPr lang="en-US" sz="2400" b="0" i="1" dirty="0" smtClean="0">
              <a:solidFill>
                <a:srgbClr val="FCFBA3"/>
              </a:solidFill>
            </a:endParaRPr>
          </a:p>
          <a:p>
            <a:pPr marL="798513" lvl="1" indent="-341313">
              <a:buFont typeface="+mj-lt"/>
              <a:buAutoNum type="arabicPeriod" startAt="7"/>
            </a:pPr>
            <a:r>
              <a:rPr lang="en-US" dirty="0" smtClean="0"/>
              <a:t>Submission! – Mark 1:20; Col. 3:24; Jas. 4:7-10</a:t>
            </a:r>
            <a:endParaRPr lang="en-US" b="0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228600" y="3200400"/>
            <a:ext cx="8686800" cy="3505200"/>
          </a:xfrm>
          <a:prstGeom prst="roundRect">
            <a:avLst/>
          </a:prstGeom>
          <a:solidFill>
            <a:srgbClr val="FCFBA3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rIns="109728"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16</a:t>
            </a:r>
            <a:r>
              <a:rPr lang="en-US" sz="2200" b="1" dirty="0" smtClean="0">
                <a:solidFill>
                  <a:schemeClr val="tx1"/>
                </a:solidFill>
              </a:rPr>
              <a:t> And as He walked by the Sea of Galilee, He saw Simon and Andrew his brother casting a net into the sea; for they were fishermen.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17</a:t>
            </a:r>
            <a:r>
              <a:rPr lang="en-US" sz="2200" b="1" dirty="0" smtClean="0">
                <a:solidFill>
                  <a:schemeClr val="tx1"/>
                </a:solidFill>
              </a:rPr>
              <a:t> Then Jesus said to them, “Follow Me, and I will make you become fishers of men.”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18</a:t>
            </a:r>
            <a:r>
              <a:rPr lang="en-US" sz="2200" b="1" dirty="0" smtClean="0">
                <a:solidFill>
                  <a:schemeClr val="tx1"/>
                </a:solidFill>
              </a:rPr>
              <a:t> They immediately left their nets and followed Him.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19</a:t>
            </a:r>
            <a:r>
              <a:rPr lang="en-US" sz="2200" b="1" dirty="0" smtClean="0">
                <a:solidFill>
                  <a:schemeClr val="tx1"/>
                </a:solidFill>
              </a:rPr>
              <a:t> When He had gone a little farther from there, He saw James the son of Zebedee, and John his brother, who also were in the boat mending their nets.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20</a:t>
            </a:r>
            <a:r>
              <a:rPr lang="en-US" sz="2200" b="1" dirty="0" smtClean="0">
                <a:solidFill>
                  <a:schemeClr val="tx1"/>
                </a:solidFill>
              </a:rPr>
              <a:t> And immediately He called them, and they left their father Zebedee in the boat with the hired servants, and went after Him.</a:t>
            </a:r>
          </a:p>
        </p:txBody>
      </p:sp>
      <p:sp>
        <p:nvSpPr>
          <p:cNvPr id="6" name="Rectangle 5"/>
          <p:cNvSpPr/>
          <p:nvPr/>
        </p:nvSpPr>
        <p:spPr>
          <a:xfrm>
            <a:off x="2682719" y="1676400"/>
            <a:ext cx="34894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CFBA3"/>
                </a:solidFill>
              </a:rPr>
              <a:t>Coming to Jesus </a:t>
            </a:r>
            <a:r>
              <a:rPr lang="en-US" sz="2400" i="1" dirty="0" smtClean="0">
                <a:solidFill>
                  <a:srgbClr val="FCFBA3"/>
                </a:solidFill>
              </a:rPr>
              <a:t>requires…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248400" y="6611112"/>
            <a:ext cx="1752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2209800"/>
          </a:xfrm>
        </p:spPr>
        <p:txBody>
          <a:bodyPr>
            <a:normAutofit/>
          </a:bodyPr>
          <a:lstStyle/>
          <a:p>
            <a:r>
              <a:rPr lang="en-US" dirty="0" smtClean="0"/>
              <a:t>And Let Jesus!</a:t>
            </a:r>
            <a:endParaRPr lang="en-US" sz="2400" b="0" i="1" dirty="0" smtClean="0">
              <a:solidFill>
                <a:srgbClr val="FCFBA3"/>
              </a:solidFill>
            </a:endParaRPr>
          </a:p>
          <a:p>
            <a:pPr marL="798513" lvl="1" indent="-341313">
              <a:buFont typeface="Arial" pitchFamily="34" charset="0"/>
              <a:buChar char="•"/>
            </a:pPr>
            <a:r>
              <a:rPr lang="en-US" dirty="0" smtClean="0"/>
              <a:t>“I will”			</a:t>
            </a:r>
            <a:r>
              <a:rPr lang="en-US" i="1" dirty="0" smtClean="0">
                <a:solidFill>
                  <a:srgbClr val="FCFBA3"/>
                </a:solidFill>
              </a:rPr>
              <a:t>Promise</a:t>
            </a:r>
          </a:p>
          <a:p>
            <a:pPr marL="798513" lvl="1" indent="-341313">
              <a:buFont typeface="Arial" pitchFamily="34" charset="0"/>
              <a:buChar char="•"/>
            </a:pPr>
            <a:r>
              <a:rPr lang="en-US" dirty="0" smtClean="0"/>
              <a:t>“make you”</a:t>
            </a:r>
            <a:r>
              <a:rPr lang="en-US" b="0" dirty="0" smtClean="0"/>
              <a:t>		</a:t>
            </a:r>
            <a:r>
              <a:rPr lang="en-US" i="1" dirty="0" smtClean="0">
                <a:solidFill>
                  <a:srgbClr val="FCFBA3"/>
                </a:solidFill>
              </a:rPr>
              <a:t>Power</a:t>
            </a:r>
          </a:p>
          <a:p>
            <a:pPr marL="798513" lvl="1" indent="-341313">
              <a:buFont typeface="Arial" pitchFamily="34" charset="0"/>
              <a:buChar char="•"/>
            </a:pPr>
            <a:r>
              <a:rPr lang="en-US" dirty="0" smtClean="0"/>
              <a:t>“to become”</a:t>
            </a:r>
            <a:r>
              <a:rPr lang="en-US" b="0" dirty="0" smtClean="0"/>
              <a:t>		</a:t>
            </a:r>
            <a:r>
              <a:rPr lang="en-US" i="1" dirty="0" smtClean="0">
                <a:solidFill>
                  <a:srgbClr val="FCFBA3"/>
                </a:solidFill>
              </a:rPr>
              <a:t>Progress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8600" y="3877056"/>
            <a:ext cx="8686800" cy="2819400"/>
          </a:xfrm>
          <a:prstGeom prst="roundRect">
            <a:avLst>
              <a:gd name="adj" fmla="val 20210"/>
            </a:avLst>
          </a:prstGeom>
          <a:solidFill>
            <a:srgbClr val="FCFBA3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rIns="109728"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17</a:t>
            </a:r>
            <a:r>
              <a:rPr lang="en-US" sz="2200" b="1" dirty="0" smtClean="0">
                <a:solidFill>
                  <a:schemeClr val="tx1"/>
                </a:solidFill>
              </a:rPr>
              <a:t> Then Jesus said to them, “Follow Me, and I will make you become fishers of men.”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18</a:t>
            </a:r>
            <a:r>
              <a:rPr lang="en-US" sz="2200" b="1" dirty="0" smtClean="0">
                <a:solidFill>
                  <a:schemeClr val="tx1"/>
                </a:solidFill>
              </a:rPr>
              <a:t> They immediately left their nets and followed Him.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19</a:t>
            </a:r>
            <a:r>
              <a:rPr lang="en-US" sz="2200" b="1" dirty="0" smtClean="0">
                <a:solidFill>
                  <a:schemeClr val="tx1"/>
                </a:solidFill>
              </a:rPr>
              <a:t> When He had gone a little farther from there, He saw James the son of Zebedee, and John his brother, who also were in the boat mending their nets.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20</a:t>
            </a:r>
            <a:r>
              <a:rPr lang="en-US" sz="2200" b="1" dirty="0" smtClean="0">
                <a:solidFill>
                  <a:schemeClr val="tx1"/>
                </a:solidFill>
              </a:rPr>
              <a:t> And immediately He called them, and they left their father Zebedee in the boat with the hired servants, and went after Him.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638800" y="4288536"/>
            <a:ext cx="2819400" cy="0"/>
          </a:xfrm>
          <a:prstGeom prst="line">
            <a:avLst/>
          </a:prstGeom>
          <a:ln w="857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1293</Words>
  <Application>Microsoft Office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12</cp:revision>
  <dcterms:created xsi:type="dcterms:W3CDTF">2013-11-24T01:30:44Z</dcterms:created>
  <dcterms:modified xsi:type="dcterms:W3CDTF">2013-11-24T13:07:33Z</dcterms:modified>
</cp:coreProperties>
</file>