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7" r:id="rId4"/>
    <p:sldId id="260" r:id="rId5"/>
    <p:sldId id="263" r:id="rId6"/>
    <p:sldId id="261" r:id="rId7"/>
    <p:sldId id="264" r:id="rId8"/>
    <p:sldId id="259" r:id="rId9"/>
    <p:sldId id="265" r:id="rId10"/>
    <p:sldId id="258" r:id="rId11"/>
    <p:sldId id="266" r:id="rId12"/>
    <p:sldId id="268" r:id="rId13"/>
  </p:sldIdLst>
  <p:sldSz cx="9144000" cy="6858000" type="screen4x3"/>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DE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124" d="100"/>
          <a:sy n="124" d="100"/>
        </p:scale>
        <p:origin x="-9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02A1B6-06D2-4CD1-8516-9FA9611E13D2}" type="datetimeFigureOut">
              <a:rPr lang="es-PY" smtClean="0"/>
              <a:pPr/>
              <a:t>10/11/2013</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2CDBFD68-F9EE-463C-BA37-47319EA1D831}" type="slidenum">
              <a:rPr lang="es-PY" smtClean="0"/>
              <a:pPr/>
              <a:t>‹#›</a:t>
            </a:fld>
            <a:endParaRPr lang="es-P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2A1B6-06D2-4CD1-8516-9FA9611E13D2}" type="datetimeFigureOut">
              <a:rPr lang="es-PY" smtClean="0"/>
              <a:pPr/>
              <a:t>10/11/2013</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BFD68-F9EE-463C-BA37-47319EA1D831}" type="slidenum">
              <a:rPr lang="es-PY" smtClean="0"/>
              <a:pPr/>
              <a:t>‹#›</a:t>
            </a:fld>
            <a:endParaRPr lang="es-P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1406" y="116632"/>
            <a:ext cx="5292682" cy="1470025"/>
          </a:xfrm>
          <a:noFill/>
        </p:spPr>
        <p:txBody>
          <a:bodyPr>
            <a:normAutofit fontScale="90000"/>
          </a:bodyPr>
          <a:lstStyle/>
          <a:p>
            <a:pPr algn="l"/>
            <a:r>
              <a:rPr lang="es-PY" sz="6600" b="1" dirty="0" err="1" smtClean="0">
                <a:ln w="12700">
                  <a:solidFill>
                    <a:schemeClr val="bg1"/>
                  </a:solidFill>
                </a:ln>
              </a:rPr>
              <a:t>The</a:t>
            </a:r>
            <a:r>
              <a:rPr lang="es-PY" sz="6600" b="1" dirty="0" smtClean="0">
                <a:ln w="12700">
                  <a:solidFill>
                    <a:schemeClr val="bg1"/>
                  </a:solidFill>
                </a:ln>
              </a:rPr>
              <a:t> </a:t>
            </a:r>
            <a:r>
              <a:rPr lang="es-PY" sz="6600" b="1" dirty="0" err="1" smtClean="0">
                <a:ln w="12700">
                  <a:solidFill>
                    <a:schemeClr val="bg1"/>
                  </a:solidFill>
                </a:ln>
              </a:rPr>
              <a:t>Family</a:t>
            </a:r>
            <a:r>
              <a:rPr lang="es-PY" sz="6600" b="1" dirty="0" smtClean="0">
                <a:ln w="12700">
                  <a:solidFill>
                    <a:schemeClr val="bg1"/>
                  </a:solidFill>
                </a:ln>
              </a:rPr>
              <a:t> </a:t>
            </a:r>
            <a:r>
              <a:rPr lang="es-PY" sz="6600" b="1" dirty="0" err="1" smtClean="0">
                <a:ln w="12700">
                  <a:solidFill>
                    <a:schemeClr val="bg1"/>
                  </a:solidFill>
                </a:ln>
              </a:rPr>
              <a:t>That</a:t>
            </a:r>
            <a:r>
              <a:rPr lang="es-PY" sz="6600" b="1" dirty="0" smtClean="0">
                <a:ln w="12700">
                  <a:solidFill>
                    <a:schemeClr val="bg1"/>
                  </a:solidFill>
                </a:ln>
              </a:rPr>
              <a:t/>
            </a:r>
            <a:br>
              <a:rPr lang="es-PY" sz="6600" b="1" dirty="0" smtClean="0">
                <a:ln w="12700">
                  <a:solidFill>
                    <a:schemeClr val="bg1"/>
                  </a:solidFill>
                </a:ln>
              </a:rPr>
            </a:br>
            <a:r>
              <a:rPr lang="es-PY" sz="6600" b="1" dirty="0" err="1" smtClean="0">
                <a:ln w="12700">
                  <a:solidFill>
                    <a:schemeClr val="bg1"/>
                  </a:solidFill>
                </a:ln>
              </a:rPr>
              <a:t>Pleases</a:t>
            </a:r>
            <a:r>
              <a:rPr lang="es-PY" sz="6600" b="1" dirty="0" smtClean="0">
                <a:ln w="12700">
                  <a:solidFill>
                    <a:schemeClr val="bg1"/>
                  </a:solidFill>
                </a:ln>
              </a:rPr>
              <a:t> </a:t>
            </a:r>
            <a:r>
              <a:rPr lang="es-PY" sz="6600" b="1" dirty="0" err="1" smtClean="0">
                <a:ln w="12700">
                  <a:solidFill>
                    <a:schemeClr val="bg1"/>
                  </a:solidFill>
                </a:ln>
              </a:rPr>
              <a:t>God</a:t>
            </a:r>
            <a:endParaRPr lang="es-PY" sz="6600" b="1" dirty="0">
              <a:ln w="12700">
                <a:solidFill>
                  <a:schemeClr val="bg1"/>
                </a:solidFill>
              </a:l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30000"/>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285720" y="785794"/>
            <a:ext cx="6643734" cy="11430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PY" sz="66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Lucida Calligraphy" pitchFamily="66" charset="0"/>
                <a:ea typeface="+mj-ea"/>
                <a:cs typeface="+mj-cs"/>
              </a:rPr>
              <a:t>Fathers</a:t>
            </a:r>
            <a:endParaRPr kumimoji="0" lang="es-PY" sz="6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Calligraphy" pitchFamily="66"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31000"/>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42844" y="214291"/>
            <a:ext cx="8858312" cy="11430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PY" sz="4400" b="0" i="0" u="none" strike="noStrike" kern="1200" cap="none" spc="0" normalizeH="0" baseline="0" noProof="0" dirty="0" err="1" smtClean="0">
                <a:ln>
                  <a:noFill/>
                </a:ln>
                <a:solidFill>
                  <a:schemeClr val="tx1"/>
                </a:solidFill>
                <a:effectLst/>
                <a:uLnTx/>
                <a:uFillTx/>
                <a:latin typeface="+mj-lt"/>
                <a:ea typeface="+mj-ea"/>
                <a:cs typeface="+mj-cs"/>
              </a:rPr>
              <a:t>Fathers</a:t>
            </a:r>
            <a:endParaRPr kumimoji="0" lang="es-PY"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Subtítulo"/>
          <p:cNvSpPr>
            <a:spLocks noGrp="1"/>
          </p:cNvSpPr>
          <p:nvPr>
            <p:ph type="subTitle" idx="1"/>
          </p:nvPr>
        </p:nvSpPr>
        <p:spPr>
          <a:xfrm>
            <a:off x="142844" y="1500174"/>
            <a:ext cx="8858312" cy="5214974"/>
          </a:xfrm>
        </p:spPr>
        <p:txBody>
          <a:bodyPr/>
          <a:lstStyle/>
          <a:p>
            <a:pPr algn="l"/>
            <a:r>
              <a:rPr lang="en-US" dirty="0" smtClean="0">
                <a:solidFill>
                  <a:schemeClr val="tx1"/>
                </a:solidFill>
              </a:rPr>
              <a:t>Ephesians 6:4</a:t>
            </a:r>
          </a:p>
          <a:p>
            <a:pPr algn="l"/>
            <a:r>
              <a:rPr lang="en-US" dirty="0" smtClean="0">
                <a:solidFill>
                  <a:schemeClr val="tx1"/>
                </a:solidFill>
              </a:rPr>
              <a:t>And, ye fathers, provoke not your children to wrath: but bring them up in the nurture and admonition of the Lord.</a:t>
            </a:r>
          </a:p>
          <a:p>
            <a:pPr algn="l"/>
            <a:endParaRPr lang="es-PY" dirty="0" smtClean="0">
              <a:solidFill>
                <a:schemeClr val="tx1"/>
              </a:solidFill>
            </a:endParaRPr>
          </a:p>
          <a:p>
            <a:pPr algn="l"/>
            <a:r>
              <a:rPr lang="en-US" dirty="0" smtClean="0">
                <a:solidFill>
                  <a:schemeClr val="tx1"/>
                </a:solidFill>
              </a:rPr>
              <a:t>Colossians 3:21</a:t>
            </a:r>
          </a:p>
          <a:p>
            <a:pPr algn="l"/>
            <a:r>
              <a:rPr lang="en-US" dirty="0" smtClean="0">
                <a:solidFill>
                  <a:schemeClr val="tx1"/>
                </a:solidFill>
              </a:rPr>
              <a:t>Fathers, provoke not your children to anger, lest they be discouraged.</a:t>
            </a:r>
          </a:p>
          <a:p>
            <a:endParaRPr lang="es-PY" dirty="0" smtClean="0"/>
          </a:p>
          <a:p>
            <a:pPr algn="l"/>
            <a:endParaRPr lang="es-PY" dirty="0" smtClean="0">
              <a:solidFill>
                <a:schemeClr val="tx1"/>
              </a:solidFill>
            </a:endParaRPr>
          </a:p>
          <a:p>
            <a:endParaRPr lang="es-PY"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2000" b="-6000"/>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142844" y="214291"/>
            <a:ext cx="8858312" cy="11430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PY"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2 Rectángulo"/>
          <p:cNvSpPr/>
          <p:nvPr/>
        </p:nvSpPr>
        <p:spPr>
          <a:xfrm>
            <a:off x="357158" y="500042"/>
            <a:ext cx="6072230" cy="1938992"/>
          </a:xfrm>
          <a:prstGeom prst="rect">
            <a:avLst/>
          </a:prstGeom>
        </p:spPr>
        <p:txBody>
          <a:bodyPr wrap="square">
            <a:spAutoFit/>
          </a:bodyPr>
          <a:lstStyle/>
          <a:p>
            <a:r>
              <a:rPr lang="en-US" sz="2400" b="1" dirty="0" smtClean="0">
                <a:ln>
                  <a:solidFill>
                    <a:schemeClr val="tx1"/>
                  </a:solidFill>
                </a:ln>
                <a:solidFill>
                  <a:schemeClr val="bg1"/>
                </a:solidFill>
                <a:effectLst>
                  <a:outerShdw blurRad="25400" dist="50800" dir="2700000" algn="ctr" rotWithShape="0">
                    <a:schemeClr val="tx1"/>
                  </a:outerShdw>
                </a:effectLst>
              </a:rPr>
              <a:t>Matthew 6:26</a:t>
            </a:r>
          </a:p>
          <a:p>
            <a:r>
              <a:rPr lang="en-US" sz="2400" b="1" dirty="0" smtClean="0">
                <a:ln>
                  <a:solidFill>
                    <a:schemeClr val="tx1"/>
                  </a:solidFill>
                </a:ln>
                <a:solidFill>
                  <a:schemeClr val="bg1"/>
                </a:solidFill>
                <a:effectLst>
                  <a:outerShdw blurRad="25400" dist="50800" dir="2700000" algn="ctr" rotWithShape="0">
                    <a:schemeClr val="tx1"/>
                  </a:outerShdw>
                </a:effectLst>
              </a:rPr>
              <a:t>Behold the fowls of the air: for they sow not, neither do they reap, nor gather into barns; yet your heavenly Father </a:t>
            </a:r>
            <a:r>
              <a:rPr lang="en-US" sz="2400" b="1" dirty="0" err="1" smtClean="0">
                <a:ln>
                  <a:solidFill>
                    <a:schemeClr val="tx1"/>
                  </a:solidFill>
                </a:ln>
                <a:solidFill>
                  <a:schemeClr val="bg1"/>
                </a:solidFill>
                <a:effectLst>
                  <a:outerShdw blurRad="25400" dist="50800" dir="2700000" algn="ctr" rotWithShape="0">
                    <a:schemeClr val="tx1"/>
                  </a:outerShdw>
                </a:effectLst>
              </a:rPr>
              <a:t>feedeth</a:t>
            </a:r>
            <a:r>
              <a:rPr lang="en-US" sz="2400" b="1" dirty="0" smtClean="0">
                <a:ln>
                  <a:solidFill>
                    <a:schemeClr val="tx1"/>
                  </a:solidFill>
                </a:ln>
                <a:solidFill>
                  <a:schemeClr val="bg1"/>
                </a:solidFill>
                <a:effectLst>
                  <a:outerShdw blurRad="25400" dist="50800" dir="2700000" algn="ctr" rotWithShape="0">
                    <a:schemeClr val="tx1"/>
                  </a:outerShdw>
                </a:effectLst>
              </a:rPr>
              <a:t> them. Are ye not much better than they?</a:t>
            </a:r>
            <a:endParaRPr lang="es-PY" dirty="0" smtClean="0">
              <a:ln>
                <a:solidFill>
                  <a:schemeClr val="tx1"/>
                </a:solidFill>
              </a:ln>
              <a:solidFill>
                <a:schemeClr val="bg1"/>
              </a:solidFill>
              <a:effectLst>
                <a:outerShdw blurRad="25400" dist="50800" dir="2700000" algn="ctr" rotWithShape="0">
                  <a:schemeClr val="tx1"/>
                </a:outerShdw>
              </a:effectLst>
            </a:endParaRPr>
          </a:p>
        </p:txBody>
      </p:sp>
      <p:sp>
        <p:nvSpPr>
          <p:cNvPr id="4" name="3 Rectángulo"/>
          <p:cNvSpPr/>
          <p:nvPr/>
        </p:nvSpPr>
        <p:spPr>
          <a:xfrm>
            <a:off x="357158" y="3714752"/>
            <a:ext cx="6072214" cy="2677656"/>
          </a:xfrm>
          <a:prstGeom prst="rect">
            <a:avLst/>
          </a:prstGeom>
        </p:spPr>
        <p:txBody>
          <a:bodyPr wrap="square">
            <a:spAutoFit/>
          </a:bodyPr>
          <a:lstStyle/>
          <a:p>
            <a:r>
              <a:rPr lang="en-US" sz="2400" b="1" dirty="0" smtClean="0">
                <a:ln>
                  <a:solidFill>
                    <a:schemeClr val="tx1"/>
                  </a:solidFill>
                </a:ln>
                <a:solidFill>
                  <a:schemeClr val="bg1"/>
                </a:solidFill>
                <a:effectLst>
                  <a:outerShdw blurRad="25400" dist="50800" dir="2700000" algn="ctr" rotWithShape="0">
                    <a:schemeClr val="tx1"/>
                  </a:outerShdw>
                </a:effectLst>
              </a:rPr>
              <a:t>Ephesians 5:1-2</a:t>
            </a:r>
          </a:p>
          <a:p>
            <a:r>
              <a:rPr lang="en-US" sz="2400" b="1" dirty="0" smtClean="0">
                <a:ln>
                  <a:solidFill>
                    <a:schemeClr val="tx1"/>
                  </a:solidFill>
                </a:ln>
                <a:solidFill>
                  <a:schemeClr val="bg1"/>
                </a:solidFill>
                <a:effectLst>
                  <a:outerShdw blurRad="25400" dist="50800" dir="2700000" algn="ctr" rotWithShape="0">
                    <a:schemeClr val="tx1"/>
                  </a:outerShdw>
                </a:effectLst>
              </a:rPr>
              <a:t>Be ye therefore followers of God, as dear children;  (2)  And walk in love, as Christ also hath loved us, and hath given himself for us an offering and a sacrifice to God for a </a:t>
            </a:r>
            <a:r>
              <a:rPr lang="en-US" sz="2400" b="1" dirty="0" err="1" smtClean="0">
                <a:ln>
                  <a:solidFill>
                    <a:schemeClr val="tx1"/>
                  </a:solidFill>
                </a:ln>
                <a:solidFill>
                  <a:schemeClr val="bg1"/>
                </a:solidFill>
                <a:effectLst>
                  <a:outerShdw blurRad="25400" dist="50800" dir="2700000" algn="ctr" rotWithShape="0">
                    <a:schemeClr val="tx1"/>
                  </a:outerShdw>
                </a:effectLst>
              </a:rPr>
              <a:t>sweetsmelling</a:t>
            </a:r>
            <a:r>
              <a:rPr lang="en-US" sz="2400" b="1" dirty="0" smtClean="0">
                <a:ln>
                  <a:solidFill>
                    <a:schemeClr val="tx1"/>
                  </a:solidFill>
                </a:ln>
                <a:solidFill>
                  <a:schemeClr val="bg1"/>
                </a:solidFill>
                <a:effectLst>
                  <a:outerShdw blurRad="25400" dist="50800" dir="2700000" algn="ctr" rotWithShape="0">
                    <a:schemeClr val="tx1"/>
                  </a:outerShdw>
                </a:effectLst>
              </a:rPr>
              <a:t> </a:t>
            </a:r>
            <a:r>
              <a:rPr lang="en-US" sz="2400" b="1" dirty="0" err="1" smtClean="0">
                <a:ln>
                  <a:solidFill>
                    <a:schemeClr val="tx1"/>
                  </a:solidFill>
                </a:ln>
                <a:solidFill>
                  <a:schemeClr val="bg1"/>
                </a:solidFill>
                <a:effectLst>
                  <a:outerShdw blurRad="25400" dist="50800" dir="2700000" algn="ctr" rotWithShape="0">
                    <a:schemeClr val="tx1"/>
                  </a:outerShdw>
                </a:effectLst>
              </a:rPr>
              <a:t>savour</a:t>
            </a:r>
            <a:r>
              <a:rPr lang="en-US" sz="2400" b="1" dirty="0" smtClean="0">
                <a:ln>
                  <a:solidFill>
                    <a:schemeClr val="tx1"/>
                  </a:solidFill>
                </a:ln>
                <a:solidFill>
                  <a:schemeClr val="bg1"/>
                </a:solidFill>
                <a:effectLst>
                  <a:outerShdw blurRad="25400" dist="50800" dir="2700000" algn="ctr" rotWithShape="0">
                    <a:schemeClr val="tx1"/>
                  </a:outerShdw>
                </a:effectLst>
              </a:rPr>
              <a:t>.</a:t>
            </a:r>
          </a:p>
          <a:p>
            <a:endParaRPr lang="es-PY" sz="2400" dirty="0" smtClean="0">
              <a:ln>
                <a:solidFill>
                  <a:schemeClr val="tx1"/>
                </a:solidFill>
              </a:ln>
              <a:solidFill>
                <a:schemeClr val="bg1"/>
              </a:solidFill>
              <a:effectLst>
                <a:outerShdw blurRad="25400" dist="50800" dir="2700000" algn="ctr" rotWithShape="0">
                  <a:schemeClr val="tx1"/>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142844" y="214290"/>
            <a:ext cx="8858312" cy="6500858"/>
          </a:xfrm>
        </p:spPr>
        <p:txBody>
          <a:bodyPr>
            <a:normAutofit fontScale="77500" lnSpcReduction="20000"/>
          </a:bodyPr>
          <a:lstStyle/>
          <a:p>
            <a:pPr algn="l"/>
            <a:r>
              <a:rPr lang="es-PY" sz="4600" dirty="0" err="1" smtClean="0">
                <a:solidFill>
                  <a:schemeClr val="tx1"/>
                </a:solidFill>
              </a:rPr>
              <a:t>Ephesians</a:t>
            </a:r>
            <a:r>
              <a:rPr lang="es-PY" sz="4600" dirty="0" smtClean="0">
                <a:solidFill>
                  <a:schemeClr val="tx1"/>
                </a:solidFill>
              </a:rPr>
              <a:t> 4:22-5:2</a:t>
            </a:r>
          </a:p>
          <a:p>
            <a:pPr algn="l"/>
            <a:r>
              <a:rPr lang="en-US" sz="3100" dirty="0" smtClean="0">
                <a:solidFill>
                  <a:schemeClr val="tx1"/>
                </a:solidFill>
              </a:rPr>
              <a:t>That ye put off concerning the former conversation the old man, which is corrupt according to the deceitful lusts;  (23)  And be renewed in the spirit of your mind;  (24)  And that ye put on the new man, which after God is created in righteousness and true holiness.  (25)  Wherefore putting away lying, speak every man truth with his </a:t>
            </a:r>
            <a:r>
              <a:rPr lang="en-US" sz="3100" dirty="0" err="1" smtClean="0">
                <a:solidFill>
                  <a:schemeClr val="tx1"/>
                </a:solidFill>
              </a:rPr>
              <a:t>neighbour</a:t>
            </a:r>
            <a:r>
              <a:rPr lang="en-US" sz="3100" dirty="0" smtClean="0">
                <a:solidFill>
                  <a:schemeClr val="tx1"/>
                </a:solidFill>
              </a:rPr>
              <a:t>: for we are members one of another.  (26)  Be ye angry, and sin not: let not the sun go down upon your wrath:  (27)  Neither give place to the devil.  (28)  Let him that stole steal no more: but rather let him </a:t>
            </a:r>
            <a:r>
              <a:rPr lang="en-US" sz="3100" dirty="0" err="1" smtClean="0">
                <a:solidFill>
                  <a:schemeClr val="tx1"/>
                </a:solidFill>
              </a:rPr>
              <a:t>labour</a:t>
            </a:r>
            <a:r>
              <a:rPr lang="en-US" sz="3100" dirty="0" smtClean="0">
                <a:solidFill>
                  <a:schemeClr val="tx1"/>
                </a:solidFill>
              </a:rPr>
              <a:t>, working with his hands the thing which is good, that he may have to give to him that </a:t>
            </a:r>
            <a:r>
              <a:rPr lang="en-US" sz="3100" dirty="0" err="1" smtClean="0">
                <a:solidFill>
                  <a:schemeClr val="tx1"/>
                </a:solidFill>
              </a:rPr>
              <a:t>needeth</a:t>
            </a:r>
            <a:r>
              <a:rPr lang="en-US" sz="3100" dirty="0" smtClean="0">
                <a:solidFill>
                  <a:schemeClr val="tx1"/>
                </a:solidFill>
              </a:rPr>
              <a:t>.  (29)  Let no corrupt communication proceed out of your mouth, but that which is good to the use of edifying, that it may minister grace unto the hearers.  (30)  And grieve not the holy Spirit of God, whereby ye are sealed unto the day of redemption.  (31)  Let all bitterness, and wrath, and anger, and </a:t>
            </a:r>
            <a:r>
              <a:rPr lang="en-US" sz="3100" dirty="0" err="1" smtClean="0">
                <a:solidFill>
                  <a:schemeClr val="tx1"/>
                </a:solidFill>
              </a:rPr>
              <a:t>clamour</a:t>
            </a:r>
            <a:r>
              <a:rPr lang="en-US" sz="3100" dirty="0" smtClean="0">
                <a:solidFill>
                  <a:schemeClr val="tx1"/>
                </a:solidFill>
              </a:rPr>
              <a:t>, and evil speaking, be put away from you, with all malice:  (32)  And be ye kind one to another, tenderhearted, forgiving one another, even as God for Christ's sake hath forgiven you. 5 (1) Be ye therefore followers of God, as dear children;  (2)  And walk in love, as Christ also hath loved us, and hath given himself for us an offering and a sacrifice to God for a </a:t>
            </a:r>
            <a:r>
              <a:rPr lang="en-US" sz="3100" dirty="0" err="1" smtClean="0">
                <a:solidFill>
                  <a:schemeClr val="tx1"/>
                </a:solidFill>
              </a:rPr>
              <a:t>sweetsmelling</a:t>
            </a:r>
            <a:r>
              <a:rPr lang="en-US" sz="3100" dirty="0" smtClean="0">
                <a:solidFill>
                  <a:schemeClr val="tx1"/>
                </a:solidFill>
              </a:rPr>
              <a:t> </a:t>
            </a:r>
            <a:r>
              <a:rPr lang="en-US" sz="3100" dirty="0" err="1" smtClean="0">
                <a:solidFill>
                  <a:schemeClr val="tx1"/>
                </a:solidFill>
              </a:rPr>
              <a:t>savour</a:t>
            </a:r>
            <a:r>
              <a:rPr lang="en-US" sz="3100" dirty="0" smtClean="0">
                <a:solidFill>
                  <a:schemeClr val="tx1"/>
                </a:solidFill>
              </a:rPr>
              <a:t>.</a:t>
            </a:r>
          </a:p>
          <a:p>
            <a:endParaRPr lang="es-PY" sz="2400" dirty="0" smtClean="0"/>
          </a:p>
          <a:p>
            <a:pPr algn="l"/>
            <a:endParaRPr lang="en-US" sz="3100" dirty="0" smtClean="0">
              <a:solidFill>
                <a:schemeClr val="tx1"/>
              </a:solidFill>
            </a:endParaRPr>
          </a:p>
          <a:p>
            <a:endParaRPr lang="es-PY" sz="1000" dirty="0" smtClean="0"/>
          </a:p>
          <a:p>
            <a:pPr algn="l"/>
            <a:endParaRPr lang="es-PY" sz="1000" dirty="0" smtClean="0"/>
          </a:p>
          <a:p>
            <a:pPr algn="l"/>
            <a:endParaRPr lang="es-PY" sz="1000" dirty="0" smtClean="0"/>
          </a:p>
          <a:p>
            <a:pPr algn="l"/>
            <a:endParaRPr lang="es-PY" sz="1000" dirty="0" smtClean="0"/>
          </a:p>
          <a:p>
            <a:pPr algn="l"/>
            <a:endParaRPr lang="es-PY" sz="1000" dirty="0" smtClean="0"/>
          </a:p>
          <a:p>
            <a:pPr algn="l"/>
            <a:endParaRPr lang="es-PY"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5" name="2 Subtítulo"/>
          <p:cNvSpPr>
            <a:spLocks noGrp="1"/>
          </p:cNvSpPr>
          <p:nvPr>
            <p:ph type="subTitle" idx="1"/>
          </p:nvPr>
        </p:nvSpPr>
        <p:spPr>
          <a:xfrm>
            <a:off x="142844" y="214290"/>
            <a:ext cx="8858312" cy="6500858"/>
          </a:xfrm>
        </p:spPr>
        <p:txBody>
          <a:bodyPr>
            <a:normAutofit fontScale="92500"/>
          </a:bodyPr>
          <a:lstStyle/>
          <a:p>
            <a:pPr algn="l"/>
            <a:r>
              <a:rPr lang="en-US" sz="3900" dirty="0" smtClean="0">
                <a:solidFill>
                  <a:schemeClr val="tx1"/>
                </a:solidFill>
              </a:rPr>
              <a:t>Colossians 3:5-15</a:t>
            </a:r>
          </a:p>
          <a:p>
            <a:pPr algn="l"/>
            <a:r>
              <a:rPr lang="en-US" sz="2400" dirty="0" smtClean="0">
                <a:solidFill>
                  <a:schemeClr val="tx1"/>
                </a:solidFill>
              </a:rPr>
              <a:t>Mortify therefore your members which are upon the earth; fornication, uncleanness, inordinate affection, evil concupiscence, and covetousness, which is idolatry:  (6)  For which things' sake the wrath of God cometh on the children of disobedience:  (7)  In the which ye also walked some time, when ye lived in them.  (8)  But now ye also put off all these; anger, wrath, malice, blasphemy, filthy communication out of your mouth.  (9)  Lie not one to another, seeing that ye have put off the old man with his deeds;  (10)  And have put on the new man, which is renewed in knowledge after the image of him that created him:  (11)  Where there is neither Greek nor Jew, circumcision nor </a:t>
            </a:r>
            <a:r>
              <a:rPr lang="en-US" sz="2400" dirty="0" err="1" smtClean="0">
                <a:solidFill>
                  <a:schemeClr val="tx1"/>
                </a:solidFill>
              </a:rPr>
              <a:t>uncircumcision</a:t>
            </a:r>
            <a:r>
              <a:rPr lang="en-US" sz="2400" dirty="0" smtClean="0">
                <a:solidFill>
                  <a:schemeClr val="tx1"/>
                </a:solidFill>
              </a:rPr>
              <a:t>, Barbarian, Scythian, bond nor free: but Christ is all, and in all.  (12)  Put on therefore, as the elect of God, holy and beloved, bowels of mercies, kindness, humbleness of mind, meekness, longsuffering;  (13)  Forbearing one another, and forgiving one another, if any man have a quarrel against any: even as Christ forgave you, so also do ye.  (14)  And above all these things put on charity, which is the bond of perfectness.  (15)  And let the peace of God rule in your hearts, to the which also ye are called in one body; and be ye thankful.</a:t>
            </a:r>
          </a:p>
          <a:p>
            <a:endParaRPr lang="es-PY" sz="2000" dirty="0" smtClean="0"/>
          </a:p>
          <a:p>
            <a:pPr algn="l"/>
            <a:endParaRPr lang="es-PY" sz="1000" dirty="0" smtClean="0">
              <a:solidFill>
                <a:schemeClr val="tx1"/>
              </a:solidFill>
            </a:endParaRPr>
          </a:p>
          <a:p>
            <a:pPr algn="l"/>
            <a:endParaRPr lang="es-PY" sz="1000" dirty="0" smtClean="0"/>
          </a:p>
          <a:p>
            <a:pPr algn="l"/>
            <a:endParaRPr lang="es-PY" sz="1000" dirty="0" smtClean="0"/>
          </a:p>
          <a:p>
            <a:pPr algn="l"/>
            <a:endParaRPr lang="es-PY" sz="1000" dirty="0" smtClean="0"/>
          </a:p>
          <a:p>
            <a:pPr algn="l"/>
            <a:endParaRPr lang="es-PY" sz="1000" dirty="0" smtClean="0"/>
          </a:p>
          <a:p>
            <a:pPr algn="l"/>
            <a:endParaRPr lang="es-PY"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85688" y="714356"/>
            <a:ext cx="8858312" cy="1143008"/>
          </a:xfrm>
        </p:spPr>
        <p:txBody>
          <a:bodyPr>
            <a:normAutofit/>
          </a:bodyPr>
          <a:lstStyle/>
          <a:p>
            <a:pPr algn="l"/>
            <a:r>
              <a:rPr lang="es-PY" sz="6600" dirty="0" err="1" smtClean="0">
                <a:solidFill>
                  <a:schemeClr val="bg1"/>
                </a:solidFill>
                <a:effectLst>
                  <a:outerShdw blurRad="38100" dist="38100" dir="2700000" algn="tl">
                    <a:srgbClr val="000000">
                      <a:alpha val="43137"/>
                    </a:srgbClr>
                  </a:outerShdw>
                </a:effectLst>
                <a:latin typeface="Lucida Calligraphy" pitchFamily="66" charset="0"/>
              </a:rPr>
              <a:t>Wives</a:t>
            </a:r>
            <a:endParaRPr lang="es-PY" sz="6600" dirty="0">
              <a:solidFill>
                <a:schemeClr val="bg1"/>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42844" y="214291"/>
            <a:ext cx="8858312" cy="1143008"/>
          </a:xfrm>
        </p:spPr>
        <p:txBody>
          <a:bodyPr/>
          <a:lstStyle/>
          <a:p>
            <a:pPr algn="l"/>
            <a:r>
              <a:rPr lang="es-PY" dirty="0" err="1" smtClean="0"/>
              <a:t>Wives</a:t>
            </a:r>
            <a:endParaRPr lang="es-PY" dirty="0"/>
          </a:p>
        </p:txBody>
      </p:sp>
      <p:sp>
        <p:nvSpPr>
          <p:cNvPr id="3" name="2 Subtítulo"/>
          <p:cNvSpPr>
            <a:spLocks noGrp="1"/>
          </p:cNvSpPr>
          <p:nvPr>
            <p:ph type="subTitle" idx="1"/>
          </p:nvPr>
        </p:nvSpPr>
        <p:spPr>
          <a:xfrm>
            <a:off x="142844" y="1500174"/>
            <a:ext cx="8858312" cy="5214974"/>
          </a:xfrm>
        </p:spPr>
        <p:txBody>
          <a:bodyPr>
            <a:normAutofit/>
          </a:bodyPr>
          <a:lstStyle/>
          <a:p>
            <a:pPr algn="l"/>
            <a:r>
              <a:rPr lang="en-US" sz="2400" dirty="0" smtClean="0">
                <a:solidFill>
                  <a:schemeClr val="tx1"/>
                </a:solidFill>
              </a:rPr>
              <a:t>Ephesians 5:21-23, 33</a:t>
            </a:r>
          </a:p>
          <a:p>
            <a:pPr algn="l"/>
            <a:r>
              <a:rPr lang="en-US" sz="2400" dirty="0" smtClean="0">
                <a:solidFill>
                  <a:schemeClr val="tx1"/>
                </a:solidFill>
              </a:rPr>
              <a:t>Submitting yourselves one to another in the fear of God.  (22)  Wives, submit yourselves unto your own husbands, as unto the Lord.  (23)  For the husband is the head of the wife, even as Christ is the head of the church: and he is the </a:t>
            </a:r>
            <a:r>
              <a:rPr lang="en-US" sz="2400" dirty="0" err="1" smtClean="0">
                <a:solidFill>
                  <a:schemeClr val="tx1"/>
                </a:solidFill>
              </a:rPr>
              <a:t>saviour</a:t>
            </a:r>
            <a:r>
              <a:rPr lang="en-US" sz="2400" dirty="0" smtClean="0">
                <a:solidFill>
                  <a:schemeClr val="tx1"/>
                </a:solidFill>
              </a:rPr>
              <a:t> of the body…(33)  Nevertheless let every one of you in particular so love his wife even as himself; and the wife see that she reverence her husband.</a:t>
            </a:r>
            <a:endParaRPr lang="es-PY" sz="2400" dirty="0" smtClean="0"/>
          </a:p>
          <a:p>
            <a:pPr algn="l"/>
            <a:endParaRPr lang="es-PY" sz="2000" dirty="0" smtClean="0"/>
          </a:p>
          <a:p>
            <a:pPr algn="l"/>
            <a:r>
              <a:rPr lang="en-US" sz="2400" dirty="0" smtClean="0">
                <a:solidFill>
                  <a:schemeClr val="tx1"/>
                </a:solidFill>
              </a:rPr>
              <a:t>Colossians 3:18</a:t>
            </a:r>
          </a:p>
          <a:p>
            <a:pPr algn="l"/>
            <a:r>
              <a:rPr lang="en-US" sz="2400" dirty="0" smtClean="0">
                <a:solidFill>
                  <a:schemeClr val="tx1"/>
                </a:solidFill>
              </a:rPr>
              <a:t>Wives, submit yourselves unto your own husbands, as it is fit in the Lord.</a:t>
            </a:r>
          </a:p>
          <a:p>
            <a:endParaRPr lang="es-PY" sz="2400" dirty="0" smtClean="0"/>
          </a:p>
          <a:p>
            <a:pPr algn="l"/>
            <a:endParaRPr lang="es-PY"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0" r="-6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285688" y="714356"/>
            <a:ext cx="8858312" cy="11430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PY" sz="66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Lucida Calligraphy" pitchFamily="66" charset="0"/>
                <a:ea typeface="+mj-ea"/>
                <a:cs typeface="+mj-cs"/>
              </a:rPr>
              <a:t>Husbands</a:t>
            </a:r>
            <a:endParaRPr kumimoji="0" lang="es-PY" sz="6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Lucida Calligraphy" pitchFamily="66"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0" r="-6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142844" y="214291"/>
            <a:ext cx="8858312" cy="1143008"/>
          </a:xfrm>
          <a:prstGeom prst="rect">
            <a:avLst/>
          </a:prstGeom>
        </p:spPr>
        <p:txBody>
          <a:bodyPr vert="horz" lIns="91440" tIns="45720" rIns="91440" bIns="45720" rtlCol="0" anchor="ctr">
            <a:normAutofit/>
          </a:bodyPr>
          <a:lstStyle/>
          <a:p>
            <a:pPr lvl="0">
              <a:spcBef>
                <a:spcPct val="0"/>
              </a:spcBef>
              <a:defRPr/>
            </a:pPr>
            <a:r>
              <a:rPr lang="es-PY" sz="4400" dirty="0" err="1" smtClean="0"/>
              <a:t>Husbands</a:t>
            </a:r>
            <a:endParaRPr lang="es-PY" sz="4400" dirty="0"/>
          </a:p>
        </p:txBody>
      </p:sp>
      <p:sp>
        <p:nvSpPr>
          <p:cNvPr id="5" name="2 Subtítulo"/>
          <p:cNvSpPr>
            <a:spLocks noGrp="1"/>
          </p:cNvSpPr>
          <p:nvPr>
            <p:ph type="subTitle" idx="1"/>
          </p:nvPr>
        </p:nvSpPr>
        <p:spPr>
          <a:xfrm>
            <a:off x="142844" y="1500174"/>
            <a:ext cx="8858312" cy="5214974"/>
          </a:xfrm>
        </p:spPr>
        <p:txBody>
          <a:bodyPr>
            <a:normAutofit lnSpcReduction="10000"/>
          </a:bodyPr>
          <a:lstStyle/>
          <a:p>
            <a:pPr algn="l"/>
            <a:r>
              <a:rPr lang="en-US" sz="2400" dirty="0" smtClean="0">
                <a:solidFill>
                  <a:schemeClr val="tx1"/>
                </a:solidFill>
              </a:rPr>
              <a:t>Ephesians 5:25-29, 33</a:t>
            </a:r>
          </a:p>
          <a:p>
            <a:pPr algn="l"/>
            <a:r>
              <a:rPr lang="en-US" sz="2400" dirty="0" smtClean="0">
                <a:solidFill>
                  <a:schemeClr val="tx1"/>
                </a:solidFill>
              </a:rPr>
              <a:t>Husbands, love your wives, even as Christ also loved the church, and gave himself for it;  (26)  That he might sanctify and cleanse it with the washing of water by the word,  (27)  That he might present it to himself a glorious church, not having spot, or wrinkle, or any such thing; but that it should be holy and without blemish.  (28)  So ought men to love their wives as their own bodies. He that </a:t>
            </a:r>
            <a:r>
              <a:rPr lang="en-US" sz="2400" dirty="0" err="1" smtClean="0">
                <a:solidFill>
                  <a:schemeClr val="tx1"/>
                </a:solidFill>
              </a:rPr>
              <a:t>loveth</a:t>
            </a:r>
            <a:r>
              <a:rPr lang="en-US" sz="2400" dirty="0" smtClean="0">
                <a:solidFill>
                  <a:schemeClr val="tx1"/>
                </a:solidFill>
              </a:rPr>
              <a:t> his wife </a:t>
            </a:r>
            <a:r>
              <a:rPr lang="en-US" sz="2400" dirty="0" err="1" smtClean="0">
                <a:solidFill>
                  <a:schemeClr val="tx1"/>
                </a:solidFill>
              </a:rPr>
              <a:t>loveth</a:t>
            </a:r>
            <a:r>
              <a:rPr lang="en-US" sz="2400" dirty="0" smtClean="0">
                <a:solidFill>
                  <a:schemeClr val="tx1"/>
                </a:solidFill>
              </a:rPr>
              <a:t> himself.  (29)  For no man ever yet hated his own flesh; but </a:t>
            </a:r>
            <a:r>
              <a:rPr lang="en-US" sz="2400" dirty="0" err="1" smtClean="0">
                <a:solidFill>
                  <a:schemeClr val="tx1"/>
                </a:solidFill>
              </a:rPr>
              <a:t>nourisheth</a:t>
            </a:r>
            <a:r>
              <a:rPr lang="en-US" sz="2400" dirty="0" smtClean="0">
                <a:solidFill>
                  <a:schemeClr val="tx1"/>
                </a:solidFill>
              </a:rPr>
              <a:t> and </a:t>
            </a:r>
            <a:r>
              <a:rPr lang="en-US" sz="2400" dirty="0" err="1" smtClean="0">
                <a:solidFill>
                  <a:schemeClr val="tx1"/>
                </a:solidFill>
              </a:rPr>
              <a:t>cherisheth</a:t>
            </a:r>
            <a:r>
              <a:rPr lang="en-US" sz="2400" dirty="0" smtClean="0">
                <a:solidFill>
                  <a:schemeClr val="tx1"/>
                </a:solidFill>
              </a:rPr>
              <a:t> it, even as the Lord the church…(33)  Nevertheless let every one of you in particular so love his wife even as himself; and the wife see that she reverence her husband.</a:t>
            </a:r>
          </a:p>
          <a:p>
            <a:pPr algn="l"/>
            <a:endParaRPr lang="es-PY" sz="2000" dirty="0" smtClean="0">
              <a:solidFill>
                <a:schemeClr val="tx1"/>
              </a:solidFill>
            </a:endParaRPr>
          </a:p>
          <a:p>
            <a:pPr algn="l"/>
            <a:r>
              <a:rPr lang="en-US" sz="2400" dirty="0" smtClean="0">
                <a:solidFill>
                  <a:schemeClr val="tx1"/>
                </a:solidFill>
              </a:rPr>
              <a:t>Colossians 3:19 </a:t>
            </a:r>
          </a:p>
          <a:p>
            <a:pPr algn="l"/>
            <a:r>
              <a:rPr lang="en-US" sz="2400" dirty="0" smtClean="0">
                <a:solidFill>
                  <a:schemeClr val="tx1"/>
                </a:solidFill>
              </a:rPr>
              <a:t>Husbands, love your wives, and be not bitter against them.</a:t>
            </a:r>
          </a:p>
          <a:p>
            <a:endParaRPr lang="es-PY" sz="2400" dirty="0" smtClean="0"/>
          </a:p>
          <a:p>
            <a:pPr algn="l"/>
            <a:endParaRPr lang="es-PY" sz="2000" dirty="0" smtClean="0">
              <a:solidFill>
                <a:schemeClr val="tx1"/>
              </a:solidFill>
            </a:endParaRPr>
          </a:p>
          <a:p>
            <a:endParaRPr lang="es-PY"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24000"/>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285688" y="428604"/>
            <a:ext cx="8858312" cy="11430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PY" sz="66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Lucida Calligraphy" pitchFamily="66" charset="0"/>
                <a:ea typeface="+mj-ea"/>
                <a:cs typeface="+mj-cs"/>
              </a:rPr>
              <a:t>Children</a:t>
            </a:r>
            <a:endParaRPr kumimoji="0" lang="es-PY" sz="6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Calligraphy" pitchFamily="66"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24000"/>
          </a:stretch>
        </a:blipFill>
        <a:effectLst/>
      </p:bgPr>
    </p:bg>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42844" y="1500174"/>
            <a:ext cx="8858312" cy="5214974"/>
          </a:xfrm>
        </p:spPr>
        <p:txBody>
          <a:bodyPr/>
          <a:lstStyle/>
          <a:p>
            <a:pPr algn="l"/>
            <a:r>
              <a:rPr lang="en-US" sz="2400" dirty="0" smtClean="0">
                <a:solidFill>
                  <a:schemeClr val="tx1"/>
                </a:solidFill>
              </a:rPr>
              <a:t>Ephesians 6:1-3</a:t>
            </a:r>
          </a:p>
          <a:p>
            <a:pPr algn="l"/>
            <a:r>
              <a:rPr lang="en-US" sz="2400" dirty="0" smtClean="0">
                <a:solidFill>
                  <a:schemeClr val="tx1"/>
                </a:solidFill>
              </a:rPr>
              <a:t>Children, obey your parents in the Lord: for this is right.  (2)  </a:t>
            </a:r>
            <a:r>
              <a:rPr lang="en-US" sz="2400" dirty="0" err="1" smtClean="0">
                <a:solidFill>
                  <a:schemeClr val="tx1"/>
                </a:solidFill>
              </a:rPr>
              <a:t>Honour</a:t>
            </a:r>
            <a:r>
              <a:rPr lang="en-US" sz="2400" dirty="0" smtClean="0">
                <a:solidFill>
                  <a:schemeClr val="tx1"/>
                </a:solidFill>
              </a:rPr>
              <a:t> thy father and mother; (which is the first commandment with promise;)  (3)  That it may be well with thee, and thou </a:t>
            </a:r>
            <a:r>
              <a:rPr lang="en-US" sz="2400" dirty="0" err="1" smtClean="0">
                <a:solidFill>
                  <a:schemeClr val="tx1"/>
                </a:solidFill>
              </a:rPr>
              <a:t>mayest</a:t>
            </a:r>
            <a:r>
              <a:rPr lang="en-US" sz="2400" dirty="0" smtClean="0">
                <a:solidFill>
                  <a:schemeClr val="tx1"/>
                </a:solidFill>
              </a:rPr>
              <a:t> live long on the earth.</a:t>
            </a:r>
          </a:p>
          <a:p>
            <a:endParaRPr lang="es-PY" sz="2400" dirty="0" smtClean="0"/>
          </a:p>
          <a:p>
            <a:pPr algn="l"/>
            <a:r>
              <a:rPr lang="en-US" sz="2400" dirty="0" smtClean="0">
                <a:solidFill>
                  <a:schemeClr val="tx1"/>
                </a:solidFill>
              </a:rPr>
              <a:t>Colossians 3:20</a:t>
            </a:r>
          </a:p>
          <a:p>
            <a:pPr algn="l"/>
            <a:r>
              <a:rPr lang="en-US" sz="2400" dirty="0" smtClean="0">
                <a:solidFill>
                  <a:schemeClr val="tx1"/>
                </a:solidFill>
              </a:rPr>
              <a:t>Children, obey your parents in all things: for this is well pleasing unto the Lord.</a:t>
            </a:r>
          </a:p>
          <a:p>
            <a:endParaRPr lang="es-PY" sz="2400" dirty="0" smtClean="0"/>
          </a:p>
          <a:p>
            <a:endParaRPr lang="es-PY" sz="2400" dirty="0" smtClean="0"/>
          </a:p>
          <a:p>
            <a:pPr algn="l"/>
            <a:endParaRPr lang="es-PY" sz="2400" dirty="0" smtClean="0">
              <a:solidFill>
                <a:schemeClr val="tx1"/>
              </a:solidFill>
            </a:endParaRPr>
          </a:p>
          <a:p>
            <a:endParaRPr lang="es-PY" dirty="0"/>
          </a:p>
        </p:txBody>
      </p:sp>
      <p:sp>
        <p:nvSpPr>
          <p:cNvPr id="5" name="1 Título"/>
          <p:cNvSpPr txBox="1">
            <a:spLocks/>
          </p:cNvSpPr>
          <p:nvPr/>
        </p:nvSpPr>
        <p:spPr>
          <a:xfrm>
            <a:off x="142844" y="214291"/>
            <a:ext cx="8858312" cy="11430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PY" sz="4400" dirty="0" err="1" smtClean="0">
                <a:latin typeface="+mj-lt"/>
                <a:ea typeface="+mj-ea"/>
                <a:cs typeface="+mj-cs"/>
              </a:rPr>
              <a:t>Children</a:t>
            </a:r>
            <a:endParaRPr kumimoji="0" lang="es-PY"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1091</Words>
  <Application>Microsoft Office PowerPoint</Application>
  <PresentationFormat>On-screen Show (4:3)</PresentationFormat>
  <Paragraphs>52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Tema de Office</vt:lpstr>
      <vt:lpstr>The Family That Pleases God</vt:lpstr>
      <vt:lpstr>Slide 2</vt:lpstr>
      <vt:lpstr>Slide 3</vt:lpstr>
      <vt:lpstr>Wives</vt:lpstr>
      <vt:lpstr>Wives</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Familia que  agrada Dios</dc:title>
  <dc:creator>Josh</dc:creator>
  <cp:lastModifiedBy>David</cp:lastModifiedBy>
  <cp:revision>13</cp:revision>
  <dcterms:created xsi:type="dcterms:W3CDTF">2013-11-08T01:48:59Z</dcterms:created>
  <dcterms:modified xsi:type="dcterms:W3CDTF">2013-11-10T22:07:41Z</dcterms:modified>
</cp:coreProperties>
</file>