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212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blfpr\users\David\_Graphics\Lesson-Event PPT Graphics\The Riches of Christianity\The Riches of the Gospe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867400"/>
          </a:xfrm>
        </p:spPr>
        <p:txBody>
          <a:bodyPr>
            <a:normAutofit/>
          </a:bodyPr>
          <a:lstStyle>
            <a:lvl1pPr>
              <a:defRPr sz="440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defRPr>
            </a:lvl1pPr>
            <a:lvl2pPr>
              <a:defRPr sz="320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</a:defRPr>
            </a:lvl2pPr>
            <a:lvl3pPr>
              <a:defRPr sz="2800">
                <a:ln w="6350">
                  <a:solidFill>
                    <a:schemeClr val="tx1"/>
                  </a:solidFill>
                </a:ln>
              </a:defRPr>
            </a:lvl3pPr>
            <a:lvl4pPr>
              <a:defRPr sz="2400">
                <a:ln w="6350">
                  <a:solidFill>
                    <a:schemeClr val="tx1"/>
                  </a:solidFill>
                </a:ln>
              </a:defRPr>
            </a:lvl4pPr>
            <a:lvl5pPr>
              <a:defRPr sz="2400">
                <a:ln w="6350">
                  <a:solidFill>
                    <a:schemeClr val="tx1"/>
                  </a:solidFill>
                </a:ln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1A700B-5753-4DEE-AACF-9AB027D03300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68D5A-138C-4A37-A2C4-C4B094BD50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pblfpr\users\David\_Graphics\Lesson-Event PPT Graphics\The Riches of Christianity\The Riches of the Gospel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FFFF00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effectLst>
            <a:outerShdw blurRad="381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6320135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2 Corinthians 4:3-7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\\pblfpr\users\David\_Graphics\A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4602163" cy="545533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CPR</a:t>
            </a:r>
            <a:endParaRPr lang="en-US" sz="4400" dirty="0" smtClean="0"/>
          </a:p>
          <a:p>
            <a:pPr lvl="1"/>
            <a:r>
              <a:rPr lang="en-US" dirty="0" smtClean="0"/>
              <a:t>Sin brings forth death (Jas. 1:15; Rom. 6:23)</a:t>
            </a:r>
            <a:endParaRPr lang="en-US" sz="4400" dirty="0" smtClean="0"/>
          </a:p>
          <a:p>
            <a:pPr lvl="1"/>
            <a:r>
              <a:rPr lang="en-US" dirty="0" smtClean="0"/>
              <a:t>The Gospel CPR can bring someone back from spiritual death (2 Tim. 1:10)</a:t>
            </a:r>
            <a:endParaRPr lang="en-US" sz="4400" dirty="0" smtClean="0"/>
          </a:p>
          <a:p>
            <a:pPr lvl="1"/>
            <a:r>
              <a:rPr lang="en-US" i="1" dirty="0" smtClean="0"/>
              <a:t>YOU HAVE the GOSPEL CPR!  You’re rich!</a:t>
            </a:r>
            <a:endParaRPr lang="en-US" sz="4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26" name="AutoShape 2" descr="http://www.google.com/url?sa=i&amp;source=images&amp;cd=&amp;docid=LdC7oVw109gYnM&amp;tbnid=bP-ZwWgtKMK00M:&amp;ved=0CAUQjBwwAA&amp;url=http%3A%2F%2Fwww.medsupplier.com%2Fproduct-images%2FAEDs%2FZoll%2FZoll-AED-Plus-Additional-1.jpg&amp;ei=1Vc_UtSvJJHY9QSGr4GQCA&amp;psig=AFQjCNF1K0ziNADxh7nwGALpqDGtNVv_Uw&amp;ust=1379969365656309"/>
          <p:cNvSpPr>
            <a:spLocks noChangeAspect="1" noChangeArrowheads="1"/>
          </p:cNvSpPr>
          <p:nvPr/>
        </p:nvSpPr>
        <p:spPr bwMode="auto">
          <a:xfrm>
            <a:off x="63500" y="-136525"/>
            <a:ext cx="7896225" cy="892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google.com/url?sa=i&amp;source=images&amp;cd=&amp;docid=LdC7oVw109gYnM&amp;tbnid=bP-ZwWgtKMK00M:&amp;ved=0CAUQjBwwAA&amp;url=http%3A%2F%2Fwww.medsupplier.com%2Fproduct-images%2FAEDs%2FZoll%2FZoll-AED-Plus-Additional-1.jpg&amp;ei=1Vc_UtSvJJHY9QSGr4GQCA&amp;psig=AFQjCNF1K0ziNADxh7nwGALpqDGtNVv_Uw&amp;ust=1379969365656309"/>
          <p:cNvSpPr>
            <a:spLocks noChangeAspect="1" noChangeArrowheads="1"/>
          </p:cNvSpPr>
          <p:nvPr/>
        </p:nvSpPr>
        <p:spPr bwMode="auto">
          <a:xfrm>
            <a:off x="63500" y="-136525"/>
            <a:ext cx="7896225" cy="892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ww.google.com/url?sa=i&amp;source=images&amp;cd=&amp;docid=LdC7oVw109gYnM&amp;tbnid=bP-ZwWgtKMK00M:&amp;ved=0CAUQjBwwAA&amp;url=http%3A%2F%2Fwww.medsupplier.com%2Fproduct-images%2FAEDs%2FZoll%2FZoll-AED-Plus-Additional-1.jpg&amp;ei=1Vc_UtSvJJHY9QSGr4GQCA&amp;psig=AFQjCNF1K0ziNADxh7nwGALpqDGtNVv_Uw&amp;ust=1379969365656309"/>
          <p:cNvSpPr>
            <a:spLocks noChangeAspect="1" noChangeArrowheads="1"/>
          </p:cNvSpPr>
          <p:nvPr/>
        </p:nvSpPr>
        <p:spPr bwMode="auto">
          <a:xfrm>
            <a:off x="63500" y="-136525"/>
            <a:ext cx="7896225" cy="892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http://www.google.com/url?sa=i&amp;source=images&amp;cd=&amp;docid=LdC7oVw109gYnM&amp;tbnid=bP-ZwWgtKMK00M:&amp;ved=0CAUQjBwwAA&amp;url=http%3A%2F%2Fwww.medsupplier.com%2Fproduct-images%2FAEDs%2FZoll%2FZoll-AED-Plus-Additional-1.jpg&amp;ei=1Vc_UtSvJJHY9QSGr4GQCA&amp;psig=AFQjCNF1K0ziNADxh7nwGALpqDGtNVv_Uw&amp;ust=1379969365656309"/>
          <p:cNvSpPr>
            <a:spLocks noChangeAspect="1" noChangeArrowheads="1"/>
          </p:cNvSpPr>
          <p:nvPr/>
        </p:nvSpPr>
        <p:spPr bwMode="auto">
          <a:xfrm>
            <a:off x="63500" y="-136525"/>
            <a:ext cx="7896225" cy="892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48177 -0.242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1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Medical 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5715001" cy="5715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Cure</a:t>
            </a:r>
          </a:p>
          <a:p>
            <a:pPr lvl="1"/>
            <a:r>
              <a:rPr lang="en-US" dirty="0" smtClean="0"/>
              <a:t>Sin infects and affects every accountable person (Rom. 3:23; 5:6; 7:19-25)</a:t>
            </a:r>
            <a:endParaRPr lang="en-US" sz="4400" dirty="0" smtClean="0"/>
          </a:p>
          <a:p>
            <a:pPr lvl="1"/>
            <a:r>
              <a:rPr lang="en-US" dirty="0" smtClean="0"/>
              <a:t>The Gospel Cure provides the remedy for the infectious disease of sin (Isa. 53:5; 1 Pet. 2:24)</a:t>
            </a:r>
          </a:p>
          <a:p>
            <a:pPr lvl="1"/>
            <a:r>
              <a:rPr lang="en-US" i="1" dirty="0" smtClean="0"/>
              <a:t>YOU HAVE the GOSPEL CURE!  You’re rich!</a:t>
            </a:r>
            <a:endParaRPr lang="en-US" sz="44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375 -0.183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Human transformation cham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4572000" cy="582672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Converter</a:t>
            </a:r>
          </a:p>
          <a:p>
            <a:pPr lvl="1"/>
            <a:r>
              <a:rPr lang="en-US" dirty="0" smtClean="0"/>
              <a:t>The Gospel Converter can completely revamp and change someone’s life around (Rom. 1:16 + 2 Cor. 3:18)</a:t>
            </a:r>
          </a:p>
          <a:p>
            <a:pPr lvl="1"/>
            <a:r>
              <a:rPr lang="en-US" i="1" dirty="0" smtClean="0"/>
              <a:t>YOU HAVE the GOSPEL CONVERTER! </a:t>
            </a:r>
            <a:br>
              <a:rPr lang="en-US" i="1" dirty="0" smtClean="0"/>
            </a:br>
            <a:r>
              <a:rPr lang="en-US" i="1" dirty="0" smtClean="0"/>
              <a:t>You’re rich!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5 -0.180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Gospel Richly Saves When Obeyed</a:t>
            </a:r>
          </a:p>
          <a:p>
            <a:pPr lvl="1"/>
            <a:r>
              <a:rPr lang="en-US" dirty="0" smtClean="0"/>
              <a:t>Believe Jesus is God’s Son – Acts 16:31</a:t>
            </a:r>
          </a:p>
          <a:p>
            <a:pPr lvl="1"/>
            <a:r>
              <a:rPr lang="en-US" dirty="0" smtClean="0"/>
              <a:t>Repent of your sins – Acts 3:19</a:t>
            </a:r>
          </a:p>
          <a:p>
            <a:pPr lvl="1"/>
            <a:r>
              <a:rPr lang="en-US" dirty="0" smtClean="0"/>
              <a:t>Confess your faith in Jesus – Romans 10:9-10</a:t>
            </a:r>
          </a:p>
          <a:p>
            <a:pPr lvl="1"/>
            <a:r>
              <a:rPr lang="en-US" dirty="0" smtClean="0"/>
              <a:t>Be baptized into Christ – Galatians 3:27</a:t>
            </a:r>
          </a:p>
          <a:p>
            <a:pPr lvl="2"/>
            <a:r>
              <a:rPr lang="en-US" dirty="0" smtClean="0"/>
              <a:t>God will wash away your sins – Acts 22:16</a:t>
            </a:r>
          </a:p>
          <a:p>
            <a:pPr lvl="2"/>
            <a:r>
              <a:rPr lang="en-US" dirty="0" smtClean="0"/>
              <a:t>God will add you to His church – Acts 2:47</a:t>
            </a:r>
          </a:p>
          <a:p>
            <a:pPr lvl="2"/>
            <a:r>
              <a:rPr lang="en-US" dirty="0" smtClean="0"/>
              <a:t>God will write your name in heaven – Heb. 12:23</a:t>
            </a:r>
          </a:p>
          <a:p>
            <a:pPr lvl="1"/>
            <a:r>
              <a:rPr lang="en-US" dirty="0" smtClean="0"/>
              <a:t>Walk faithfully with the Lord – 1 John 1:7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193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17</cp:revision>
  <dcterms:created xsi:type="dcterms:W3CDTF">2013-05-26T21:17:50Z</dcterms:created>
  <dcterms:modified xsi:type="dcterms:W3CDTF">2013-09-23T00:52:53Z</dcterms:modified>
</cp:coreProperties>
</file>