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9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A69AA1-58A2-4B05-95C7-7F3BE0A03DD8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F705D8-771D-4866-A070-8056B5C4E61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\\pblfpr\users\David\_Graphics\Lesson-Event PPT Graphics\God on His Knees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62288" cy="687486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 userDrawn="1"/>
        </p:nvSpPr>
        <p:spPr>
          <a:xfrm>
            <a:off x="6858000" y="63246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John 13</a:t>
            </a:r>
            <a:endParaRPr lang="en-US" sz="28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A69AA1-58A2-4B05-95C7-7F3BE0A03DD8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F705D8-771D-4866-A070-8056B5C4E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A69AA1-58A2-4B05-95C7-7F3BE0A03DD8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F705D8-771D-4866-A070-8056B5C4E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A69AA1-58A2-4B05-95C7-7F3BE0A03DD8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F705D8-771D-4866-A070-8056B5C4E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pblfpr\users\David\_Graphics\Lesson-Event PPT Graphics\God on His Knees - text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527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FFFF00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A69AA1-58A2-4B05-95C7-7F3BE0A03DD8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F705D8-771D-4866-A070-8056B5C4E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God on His Knees - text - drive us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527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839200" cy="4800600"/>
          </a:xfrm>
        </p:spPr>
        <p:txBody>
          <a:bodyPr/>
          <a:lstStyle>
            <a:lvl2pPr>
              <a:defRPr sz="2400">
                <a:solidFill>
                  <a:srgbClr val="FFFF00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A69AA1-58A2-4B05-95C7-7F3BE0A03DD8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F705D8-771D-4866-A070-8056B5C4E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A69AA1-58A2-4B05-95C7-7F3BE0A03DD8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F705D8-771D-4866-A070-8056B5C4E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A69AA1-58A2-4B05-95C7-7F3BE0A03DD8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F705D8-771D-4866-A070-8056B5C4E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A69AA1-58A2-4B05-95C7-7F3BE0A03DD8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F705D8-771D-4866-A070-8056B5C4E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A69AA1-58A2-4B05-95C7-7F3BE0A03DD8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F705D8-771D-4866-A070-8056B5C4E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A69AA1-58A2-4B05-95C7-7F3BE0A03DD8}" type="datetimeFigureOut">
              <a:rPr lang="en-US" smtClean="0"/>
              <a:pPr/>
              <a:t>9/15/2013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F705D8-771D-4866-A070-8056B5C4E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371600"/>
            <a:ext cx="86106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bg1"/>
          </a:solidFill>
          <a:effectLst>
            <a:outerShdw blurRad="38100" dist="381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bg1"/>
          </a:solidFill>
          <a:effectLst>
            <a:outerShdw blurRad="38100" dist="381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accent3">
              <a:lumMod val="40000"/>
              <a:lumOff val="60000"/>
            </a:schemeClr>
          </a:solidFill>
          <a:effectLst>
            <a:outerShdw blurRad="38100" dist="381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38100" dist="381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38100" dist="381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He Knew His Time Was Limited (13:1)</a:t>
            </a:r>
            <a:endParaRPr lang="en-US" sz="4400" dirty="0" smtClean="0"/>
          </a:p>
          <a:p>
            <a:pPr lvl="1"/>
            <a:r>
              <a:rPr lang="en-US" dirty="0" smtClean="0"/>
              <a:t>Running out of time to teach</a:t>
            </a:r>
            <a:endParaRPr lang="en-US" sz="4400" dirty="0" smtClean="0"/>
          </a:p>
          <a:p>
            <a:pPr lvl="1"/>
            <a:r>
              <a:rPr lang="en-US" dirty="0" smtClean="0"/>
              <a:t>Running out of time to influence</a:t>
            </a:r>
            <a:endParaRPr lang="en-US" sz="4400" dirty="0" smtClean="0"/>
          </a:p>
          <a:p>
            <a:pPr lvl="0"/>
            <a:r>
              <a:rPr lang="en-US" dirty="0" smtClean="0"/>
              <a:t>He Knew His Mission Must Be Fulfilled (13:3)</a:t>
            </a:r>
            <a:endParaRPr lang="en-US" sz="4400" dirty="0" smtClean="0"/>
          </a:p>
          <a:p>
            <a:pPr lvl="1"/>
            <a:r>
              <a:rPr lang="en-US" dirty="0" smtClean="0"/>
              <a:t>Fully aware of His own divine nature &amp; mission</a:t>
            </a:r>
            <a:endParaRPr lang="en-US" sz="4400" dirty="0" smtClean="0"/>
          </a:p>
          <a:p>
            <a:pPr lvl="1"/>
            <a:r>
              <a:rPr lang="en-US" dirty="0" smtClean="0"/>
              <a:t>Fully determined to fulfill His God-given mission</a:t>
            </a:r>
            <a:endParaRPr lang="en-US" sz="4400" dirty="0" smtClean="0"/>
          </a:p>
          <a:p>
            <a:pPr lvl="0"/>
            <a:r>
              <a:rPr lang="en-US" dirty="0" smtClean="0"/>
              <a:t>He Knew His Friends Needed an Example (13:4-16)</a:t>
            </a:r>
            <a:endParaRPr lang="en-US" sz="4400" dirty="0" smtClean="0"/>
          </a:p>
          <a:p>
            <a:pPr lvl="1"/>
            <a:r>
              <a:rPr lang="en-US" dirty="0" smtClean="0"/>
              <a:t>There had been disputes about greatness</a:t>
            </a:r>
            <a:endParaRPr lang="en-US" sz="4400" dirty="0" smtClean="0"/>
          </a:p>
          <a:p>
            <a:pPr lvl="1"/>
            <a:r>
              <a:rPr lang="en-US" dirty="0" smtClean="0"/>
              <a:t>He had taught them with words; now with actions</a:t>
            </a:r>
            <a:endParaRPr lang="en-US" sz="4400" dirty="0" smtClean="0"/>
          </a:p>
          <a:p>
            <a:pPr lvl="1"/>
            <a:r>
              <a:rPr lang="en-US" dirty="0" smtClean="0"/>
              <a:t>Seeing humility in action makes a lasting impact!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839200" cy="5486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He Knew His Time Was Limited (13:1)</a:t>
            </a:r>
            <a:endParaRPr lang="en-US" sz="4400" dirty="0" smtClean="0"/>
          </a:p>
          <a:p>
            <a:pPr lvl="0"/>
            <a:r>
              <a:rPr lang="en-US" dirty="0" smtClean="0"/>
              <a:t>He Knew His Mission Must Be Fulfilled (13:3)</a:t>
            </a:r>
            <a:endParaRPr lang="en-US" sz="4400" dirty="0" smtClean="0"/>
          </a:p>
          <a:p>
            <a:pPr lvl="0"/>
            <a:r>
              <a:rPr lang="en-US" dirty="0" smtClean="0"/>
              <a:t>He Knew His Friends Needed an Example (13:4-16)</a:t>
            </a:r>
            <a:endParaRPr lang="en-US" sz="4400" dirty="0" smtClean="0"/>
          </a:p>
          <a:p>
            <a:pPr lvl="0"/>
            <a:r>
              <a:rPr lang="en-US" dirty="0" smtClean="0"/>
              <a:t>He Wanted His Friends to Know the Joy of Serving </a:t>
            </a:r>
            <a:r>
              <a:rPr lang="en-US" sz="2400" dirty="0" smtClean="0"/>
              <a:t>(13:17)</a:t>
            </a:r>
          </a:p>
          <a:p>
            <a:pPr lvl="1"/>
            <a:r>
              <a:rPr lang="en-US" dirty="0" smtClean="0"/>
              <a:t>“Blessed are those who serve their brethren!”</a:t>
            </a:r>
            <a:endParaRPr lang="en-US" sz="4400" dirty="0" smtClean="0"/>
          </a:p>
          <a:p>
            <a:pPr lvl="1"/>
            <a:r>
              <a:rPr lang="en-US" dirty="0" smtClean="0"/>
              <a:t>God’s true blessings are always conditioned on </a:t>
            </a:r>
            <a:r>
              <a:rPr lang="en-US" dirty="0" err="1" smtClean="0"/>
              <a:t>obed</a:t>
            </a:r>
            <a:endParaRPr lang="en-US" sz="4400" dirty="0" smtClean="0"/>
          </a:p>
          <a:p>
            <a:pPr lvl="0"/>
            <a:r>
              <a:rPr lang="en-US" dirty="0" smtClean="0"/>
              <a:t>He Wanted All People to Know the Mark of a True Disciple (13:34-35)</a:t>
            </a:r>
          </a:p>
          <a:p>
            <a:pPr lvl="1"/>
            <a:r>
              <a:rPr lang="en-US" dirty="0" smtClean="0"/>
              <a:t>Agape love is a love that is seen (1 John 3:18)</a:t>
            </a:r>
          </a:p>
          <a:p>
            <a:pPr lvl="1"/>
            <a:r>
              <a:rPr lang="en-US" dirty="0" smtClean="0"/>
              <a:t>Agape love distinguishes Christians from the world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Knowing Our Time Is Limited</a:t>
            </a:r>
          </a:p>
          <a:p>
            <a:pPr lvl="1"/>
            <a:r>
              <a:rPr lang="en-US" dirty="0" smtClean="0"/>
              <a:t>James 4:14; Luke 12:35-43; Ephesians 5:15-16</a:t>
            </a:r>
          </a:p>
          <a:p>
            <a:pPr lvl="0"/>
            <a:r>
              <a:rPr lang="en-US" dirty="0" smtClean="0"/>
              <a:t>Knowing Our Mission Must Be Fulfilled</a:t>
            </a:r>
          </a:p>
          <a:p>
            <a:pPr lvl="1"/>
            <a:r>
              <a:rPr lang="en-US" dirty="0" smtClean="0"/>
              <a:t>Matthew 28:18-20; Galatians 6:1-10; 5:13</a:t>
            </a:r>
          </a:p>
          <a:p>
            <a:pPr lvl="0"/>
            <a:r>
              <a:rPr lang="en-US" dirty="0" smtClean="0"/>
              <a:t>Knowing Our Friends Need an Example</a:t>
            </a:r>
          </a:p>
          <a:p>
            <a:pPr lvl="1"/>
            <a:r>
              <a:rPr lang="en-US" dirty="0" smtClean="0"/>
              <a:t>Titus 2:7; 1 Timothy 4:12; Matthew 5:16; Proverbs 27:17</a:t>
            </a:r>
          </a:p>
          <a:p>
            <a:pPr lvl="0"/>
            <a:r>
              <a:rPr lang="en-US" dirty="0" smtClean="0"/>
              <a:t>Wanting Our Friends to Know the Joy of Serving</a:t>
            </a:r>
          </a:p>
          <a:p>
            <a:pPr lvl="1"/>
            <a:r>
              <a:rPr lang="en-US" dirty="0" smtClean="0"/>
              <a:t>Philippians 1:27; Galatians 6:7-10</a:t>
            </a:r>
          </a:p>
          <a:p>
            <a:pPr lvl="0"/>
            <a:r>
              <a:rPr lang="en-US" dirty="0" smtClean="0"/>
              <a:t>Wanting All People to Know We Are Disciples of Christ</a:t>
            </a:r>
          </a:p>
          <a:p>
            <a:pPr lvl="1"/>
            <a:r>
              <a:rPr lang="en-US" dirty="0" smtClean="0"/>
              <a:t>Matthew 7:12; 1 John 3:18; Galatians 2:20; Matthew 5:16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667000" y="1981200"/>
            <a:ext cx="4114800" cy="0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38100" dist="38100" dir="81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256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6</cp:revision>
  <dcterms:created xsi:type="dcterms:W3CDTF">2013-09-10T18:40:44Z</dcterms:created>
  <dcterms:modified xsi:type="dcterms:W3CDTF">2013-09-15T22:22:33Z</dcterms:modified>
</cp:coreProperties>
</file>