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Jesus Is Lor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527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B2C1A-A8F0-4230-A836-06FB7DA50804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C18BD4-5524-4E8F-96C4-50ECCB9F5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blfpr\users\David\_Graphics\Lesson-Event PPT Graphics\Jesus Is Lord - text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527" cy="6858000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763000" cy="556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2">
              <a:lumMod val="20000"/>
              <a:lumOff val="80000"/>
            </a:schemeClr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rgbClr val="FFCCFF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72200" y="62484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Colossians 1:13-28</a:t>
            </a:r>
            <a:endParaRPr lang="en-US" sz="2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As Lord, Jesus Has </a:t>
            </a:r>
            <a:r>
              <a:rPr lang="en-US" u="sng" dirty="0" smtClean="0"/>
              <a:t>Authority</a:t>
            </a:r>
            <a:r>
              <a:rPr lang="en-US" dirty="0" smtClean="0"/>
              <a:t>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u="sng" dirty="0" smtClean="0"/>
              <a:t>Extensive Reach</a:t>
            </a:r>
            <a:r>
              <a:rPr lang="en-US" dirty="0" smtClean="0"/>
              <a:t> Over All </a:t>
            </a:r>
            <a:r>
              <a:rPr lang="en-US" dirty="0" smtClean="0"/>
              <a:t>(1:15-18)</a:t>
            </a:r>
          </a:p>
          <a:p>
            <a:pPr lvl="1"/>
            <a:r>
              <a:rPr lang="en-US" dirty="0" smtClean="0"/>
              <a:t>He </a:t>
            </a:r>
            <a:r>
              <a:rPr lang="en-US" dirty="0" smtClean="0"/>
              <a:t>is in control over creation </a:t>
            </a:r>
          </a:p>
          <a:p>
            <a:pPr lvl="2"/>
            <a:r>
              <a:rPr lang="en-US" dirty="0" smtClean="0"/>
              <a:t>Col. 1:15-17</a:t>
            </a:r>
            <a:r>
              <a:rPr lang="en-US" dirty="0" smtClean="0"/>
              <a:t>; cf. John 1:3; Heb. </a:t>
            </a:r>
            <a:r>
              <a:rPr lang="en-US" dirty="0" smtClean="0"/>
              <a:t>1:3</a:t>
            </a:r>
            <a:endParaRPr lang="en-US" sz="4000" dirty="0" smtClean="0"/>
          </a:p>
          <a:p>
            <a:pPr lvl="1"/>
            <a:r>
              <a:rPr lang="en-US" dirty="0" smtClean="0"/>
              <a:t>He </a:t>
            </a:r>
            <a:r>
              <a:rPr lang="en-US" dirty="0" smtClean="0"/>
              <a:t>is in command over man </a:t>
            </a:r>
          </a:p>
          <a:p>
            <a:pPr lvl="2"/>
            <a:r>
              <a:rPr lang="en-US" dirty="0" smtClean="0"/>
              <a:t>Col. 1:18</a:t>
            </a:r>
            <a:r>
              <a:rPr lang="en-US" dirty="0" smtClean="0"/>
              <a:t>; cf. Matt. 28:18-20; John </a:t>
            </a:r>
            <a:r>
              <a:rPr lang="en-US" dirty="0" smtClean="0"/>
              <a:t>12:48</a:t>
            </a:r>
            <a:endParaRPr lang="en-US" sz="4000" dirty="0" smtClean="0"/>
          </a:p>
          <a:p>
            <a:pPr lvl="1"/>
            <a:r>
              <a:rPr lang="en-US" dirty="0" smtClean="0"/>
              <a:t>What </a:t>
            </a:r>
            <a:r>
              <a:rPr lang="en-US" dirty="0" smtClean="0"/>
              <a:t>does that mean </a:t>
            </a:r>
            <a:r>
              <a:rPr lang="en-US" dirty="0" smtClean="0"/>
              <a:t>to me?  </a:t>
            </a:r>
            <a:endParaRPr lang="en-US" dirty="0" smtClean="0"/>
          </a:p>
          <a:p>
            <a:pPr lvl="2"/>
            <a:r>
              <a:rPr lang="en-US" dirty="0" smtClean="0"/>
              <a:t>I Must Obey Him! (Col. 1:18b</a:t>
            </a:r>
            <a:r>
              <a:rPr lang="en-US" dirty="0" smtClean="0"/>
              <a:t>; </a:t>
            </a:r>
            <a:r>
              <a:rPr lang="en-US" dirty="0" smtClean="0"/>
              <a:t>Luke </a:t>
            </a:r>
            <a:r>
              <a:rPr lang="en-US" dirty="0" smtClean="0"/>
              <a:t>6:46; 1 </a:t>
            </a:r>
            <a:r>
              <a:rPr lang="en-US" dirty="0" smtClean="0"/>
              <a:t>John </a:t>
            </a:r>
            <a:r>
              <a:rPr lang="en-US" dirty="0" smtClean="0"/>
              <a:t>5:3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562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As Lord, Jesus Has </a:t>
            </a:r>
            <a:r>
              <a:rPr lang="en-US" u="sng" dirty="0" smtClean="0"/>
              <a:t>Affection</a:t>
            </a:r>
            <a:r>
              <a:rPr lang="en-US" dirty="0" smtClean="0"/>
              <a:t>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u="sng" dirty="0" smtClean="0"/>
              <a:t>Expensive Redemption</a:t>
            </a:r>
            <a:r>
              <a:rPr lang="en-US" dirty="0" smtClean="0"/>
              <a:t> of All </a:t>
            </a:r>
            <a:r>
              <a:rPr lang="en-US" dirty="0" smtClean="0"/>
              <a:t>(1:14,19-22)</a:t>
            </a:r>
            <a:endParaRPr lang="en-US" sz="4400" dirty="0" smtClean="0"/>
          </a:p>
          <a:p>
            <a:pPr lvl="1"/>
            <a:r>
              <a:rPr lang="en-US" dirty="0" smtClean="0"/>
              <a:t>The Lord came to reconcile man back to God </a:t>
            </a:r>
            <a:endParaRPr lang="en-US" dirty="0" smtClean="0"/>
          </a:p>
          <a:p>
            <a:pPr lvl="2"/>
            <a:r>
              <a:rPr lang="en-US" dirty="0" smtClean="0"/>
              <a:t>Col. 1:19-21</a:t>
            </a:r>
            <a:r>
              <a:rPr lang="en-US" dirty="0" smtClean="0"/>
              <a:t>; 2 Cor. 5:18-20; </a:t>
            </a:r>
            <a:r>
              <a:rPr lang="en-US" dirty="0" smtClean="0"/>
              <a:t>Rom. 5:10</a:t>
            </a:r>
            <a:endParaRPr lang="en-US" sz="4000" dirty="0" smtClean="0"/>
          </a:p>
          <a:p>
            <a:pPr lvl="1"/>
            <a:r>
              <a:rPr lang="en-US" dirty="0" smtClean="0"/>
              <a:t>The Lord came to redeem man to God </a:t>
            </a:r>
            <a:endParaRPr lang="en-US" dirty="0" smtClean="0"/>
          </a:p>
          <a:p>
            <a:pPr lvl="2"/>
            <a:r>
              <a:rPr lang="en-US" dirty="0" smtClean="0"/>
              <a:t>Col. 1:14</a:t>
            </a:r>
            <a:r>
              <a:rPr lang="en-US" dirty="0" smtClean="0"/>
              <a:t>; Tit. 2:14; Rev. 5:9; Heb. </a:t>
            </a:r>
            <a:r>
              <a:rPr lang="en-US" dirty="0" smtClean="0"/>
              <a:t>9:11-15</a:t>
            </a:r>
            <a:endParaRPr lang="en-US" sz="4000" dirty="0" smtClean="0"/>
          </a:p>
          <a:p>
            <a:pPr lvl="1"/>
            <a:r>
              <a:rPr lang="en-US" dirty="0" smtClean="0"/>
              <a:t>The Lord came to render His </a:t>
            </a:r>
            <a:r>
              <a:rPr lang="en-US" dirty="0" smtClean="0"/>
              <a:t>blood </a:t>
            </a:r>
            <a:r>
              <a:rPr lang="en-US" dirty="0" smtClean="0"/>
              <a:t>for man’s sins </a:t>
            </a:r>
            <a:endParaRPr lang="en-US" dirty="0" smtClean="0"/>
          </a:p>
          <a:p>
            <a:pPr lvl="2"/>
            <a:r>
              <a:rPr lang="en-US" dirty="0" smtClean="0"/>
              <a:t>Col. 1:14</a:t>
            </a:r>
            <a:r>
              <a:rPr lang="en-US" dirty="0" smtClean="0"/>
              <a:t>; 1 Pet. </a:t>
            </a:r>
            <a:r>
              <a:rPr lang="en-US" dirty="0" smtClean="0"/>
              <a:t>1:18-19; Rom 3:24-27</a:t>
            </a:r>
            <a:endParaRPr lang="en-US" sz="4000" dirty="0" smtClean="0"/>
          </a:p>
          <a:p>
            <a:pPr lvl="1"/>
            <a:r>
              <a:rPr lang="en-US" dirty="0" smtClean="0"/>
              <a:t>What does that mean to me</a:t>
            </a:r>
            <a:r>
              <a:rPr lang="en-US" dirty="0" smtClean="0"/>
              <a:t>? </a:t>
            </a:r>
            <a:endParaRPr lang="en-US" dirty="0" smtClean="0"/>
          </a:p>
          <a:p>
            <a:pPr lvl="2"/>
            <a:r>
              <a:rPr lang="en-US" dirty="0" smtClean="0"/>
              <a:t>I Must Love Him For Loving Me! </a:t>
            </a:r>
            <a:r>
              <a:rPr lang="en-US" sz="2300" dirty="0" smtClean="0"/>
              <a:t>(Ep. 5:2; Ro. </a:t>
            </a:r>
            <a:r>
              <a:rPr lang="en-US" sz="2300" dirty="0" smtClean="0"/>
              <a:t>8:1-5</a:t>
            </a:r>
            <a:r>
              <a:rPr lang="en-US" sz="2300" dirty="0" smtClean="0"/>
              <a:t>; Jn. 14:15)</a:t>
            </a:r>
            <a:endParaRPr lang="en-US" sz="23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562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As Lord, Jesus Has </a:t>
            </a:r>
            <a:r>
              <a:rPr lang="en-US" u="sng" dirty="0" smtClean="0"/>
              <a:t>Aspiration</a:t>
            </a:r>
            <a:r>
              <a:rPr lang="en-US" dirty="0" smtClean="0"/>
              <a:t>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u="sng" dirty="0" smtClean="0"/>
              <a:t>Exclusive Relationship</a:t>
            </a:r>
            <a:r>
              <a:rPr lang="en-US" dirty="0" smtClean="0"/>
              <a:t> for All </a:t>
            </a:r>
            <a:r>
              <a:rPr lang="en-US" dirty="0" smtClean="0"/>
              <a:t>(1:27-28)</a:t>
            </a:r>
            <a:endParaRPr lang="en-US" sz="4400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Lord </a:t>
            </a:r>
            <a:r>
              <a:rPr lang="en-US" dirty="0" smtClean="0"/>
              <a:t>reconciled, rescued &amp; redeemed </a:t>
            </a:r>
            <a:r>
              <a:rPr lang="en-US" dirty="0" smtClean="0">
                <a:ln>
                  <a:solidFill>
                    <a:schemeClr val="tx1"/>
                  </a:solidFill>
                </a:ln>
              </a:rPr>
              <a:t>you</a:t>
            </a:r>
            <a:endParaRPr lang="en-US" sz="4400" dirty="0" smtClean="0">
              <a:ln>
                <a:solidFill>
                  <a:schemeClr val="tx1"/>
                </a:solidFill>
              </a:ln>
            </a:endParaRPr>
          </a:p>
          <a:p>
            <a:pPr lvl="2"/>
            <a:r>
              <a:rPr lang="en-US" dirty="0" smtClean="0"/>
              <a:t>Col. 1:12, 13, 14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Lord resides with you </a:t>
            </a:r>
            <a:r>
              <a:rPr lang="en-US" dirty="0" smtClean="0"/>
              <a:t>+ IN YOU!</a:t>
            </a:r>
          </a:p>
          <a:p>
            <a:pPr lvl="2"/>
            <a:r>
              <a:rPr lang="en-US" dirty="0" smtClean="0"/>
              <a:t>2 Thess. </a:t>
            </a:r>
            <a:r>
              <a:rPr lang="en-US" dirty="0" smtClean="0"/>
              <a:t>3:16; 2 </a:t>
            </a:r>
            <a:r>
              <a:rPr lang="en-US" dirty="0" smtClean="0"/>
              <a:t>Tim. 4:17  +  Col. 1:27</a:t>
            </a:r>
            <a:r>
              <a:rPr lang="en-US" dirty="0" smtClean="0"/>
              <a:t>; </a:t>
            </a:r>
            <a:r>
              <a:rPr lang="en-US" dirty="0" smtClean="0"/>
              <a:t>Rom. 8:10-11</a:t>
            </a:r>
            <a:endParaRPr lang="en-US" sz="4000" dirty="0" smtClean="0"/>
          </a:p>
          <a:p>
            <a:pPr lvl="1"/>
            <a:r>
              <a:rPr lang="en-US" dirty="0" smtClean="0"/>
              <a:t>The Lord relies on you to maintain that relationship </a:t>
            </a:r>
            <a:endParaRPr lang="en-US" dirty="0" smtClean="0"/>
          </a:p>
          <a:p>
            <a:pPr lvl="2"/>
            <a:r>
              <a:rPr lang="en-US" dirty="0" smtClean="0"/>
              <a:t>1 John </a:t>
            </a:r>
            <a:r>
              <a:rPr lang="en-US" dirty="0" smtClean="0"/>
              <a:t>1:7; Gen. 5:24; </a:t>
            </a:r>
            <a:r>
              <a:rPr lang="en-US" dirty="0" smtClean="0"/>
              <a:t>6:9</a:t>
            </a:r>
            <a:endParaRPr lang="en-US" sz="4000" dirty="0" smtClean="0"/>
          </a:p>
          <a:p>
            <a:pPr lvl="1"/>
            <a:r>
              <a:rPr lang="en-US" dirty="0" smtClean="0"/>
              <a:t>What does that mean to me? </a:t>
            </a:r>
            <a:endParaRPr lang="en-US" dirty="0" smtClean="0"/>
          </a:p>
          <a:p>
            <a:pPr lvl="2"/>
            <a:r>
              <a:rPr lang="en-US" dirty="0" smtClean="0"/>
              <a:t>I Must Make Him Lord Of My Heart (</a:t>
            </a:r>
            <a:r>
              <a:rPr lang="en-US" dirty="0" smtClean="0"/>
              <a:t>1 Pet. 3:15)</a:t>
            </a:r>
            <a:endParaRPr lang="en-US" sz="6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915400" cy="5105400"/>
          </a:xfrm>
        </p:spPr>
        <p:txBody>
          <a:bodyPr>
            <a:normAutofit/>
          </a:bodyPr>
          <a:lstStyle/>
          <a:p>
            <a:pPr lvl="0"/>
            <a:r>
              <a:rPr lang="en-US" sz="2600" dirty="0" smtClean="0"/>
              <a:t>Believe He is God’s Son &amp; Lord of everything!</a:t>
            </a:r>
          </a:p>
          <a:p>
            <a:pPr lvl="1"/>
            <a:r>
              <a:rPr lang="en-US" sz="2600" dirty="0" smtClean="0"/>
              <a:t>John 11:27 + 20:28 + 20:30-31</a:t>
            </a:r>
          </a:p>
          <a:p>
            <a:r>
              <a:rPr lang="en-US" sz="2600" dirty="0" smtClean="0"/>
              <a:t>Repent of being your own lord; decide He’ll be your Lord!</a:t>
            </a:r>
          </a:p>
          <a:p>
            <a:pPr lvl="1"/>
            <a:r>
              <a:rPr lang="en-US" sz="2600" dirty="0" smtClean="0"/>
              <a:t>Matthew 16:24-26 + Acts 3:19 + Acts 17:30-31</a:t>
            </a:r>
          </a:p>
          <a:p>
            <a:r>
              <a:rPr lang="en-US" sz="2600" dirty="0" smtClean="0"/>
              <a:t>Confess your faith in Jesus as Savior, Christ and Lord!</a:t>
            </a:r>
          </a:p>
          <a:p>
            <a:pPr lvl="1"/>
            <a:r>
              <a:rPr lang="en-US" sz="2600" dirty="0" smtClean="0"/>
              <a:t>Matthew 16:16 + Romans 10:9-10</a:t>
            </a:r>
          </a:p>
          <a:p>
            <a:r>
              <a:rPr lang="en-US" sz="2600" dirty="0" smtClean="0"/>
              <a:t>Be baptized in the name of the Lord for remission of sins!</a:t>
            </a:r>
          </a:p>
          <a:p>
            <a:pPr lvl="1"/>
            <a:r>
              <a:rPr lang="en-US" sz="2600" dirty="0" smtClean="0"/>
              <a:t>Acts 10:48 + 2:38 + 19:5 + Matthew 28:18-20</a:t>
            </a:r>
          </a:p>
          <a:p>
            <a:r>
              <a:rPr lang="en-US" sz="2600" dirty="0" smtClean="0"/>
              <a:t>Serve your Lord faithfully until death!</a:t>
            </a:r>
          </a:p>
          <a:p>
            <a:pPr lvl="1"/>
            <a:r>
              <a:rPr lang="en-US" sz="2600" dirty="0" smtClean="0"/>
              <a:t>1 Corinthians 15:58 + Matthew 25:21, 23</a:t>
            </a:r>
          </a:p>
        </p:txBody>
      </p:sp>
      <p:sp>
        <p:nvSpPr>
          <p:cNvPr id="4" name="Rectangle 3"/>
          <p:cNvSpPr/>
          <p:nvPr/>
        </p:nvSpPr>
        <p:spPr>
          <a:xfrm>
            <a:off x="97017" y="1066800"/>
            <a:ext cx="66223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i="1" cap="none" spc="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50800" dir="8100000" algn="ctr" rotWithShape="0">
                    <a:schemeClr val="tx1"/>
                  </a:outerShdw>
                </a:effectLst>
                <a:latin typeface="Lucida Sans" pitchFamily="34" charset="0"/>
              </a:rPr>
              <a:t>Make Him </a:t>
            </a:r>
            <a:r>
              <a:rPr lang="en-US" sz="3600" b="0" i="1" u="sng" cap="none" spc="0" dirty="0" smtClean="0">
                <a:ln w="18415" cmpd="sng">
                  <a:noFill/>
                  <a:prstDash val="solid"/>
                </a:ln>
                <a:solidFill>
                  <a:srgbClr val="FFCCFF"/>
                </a:solidFill>
                <a:effectLst>
                  <a:outerShdw blurRad="50800" dist="50800" dir="8100000" algn="ctr" rotWithShape="0">
                    <a:schemeClr val="tx1"/>
                  </a:outerShdw>
                </a:effectLst>
                <a:latin typeface="Lucida Sans" pitchFamily="34" charset="0"/>
              </a:rPr>
              <a:t>YOUR Lord</a:t>
            </a:r>
            <a:r>
              <a:rPr lang="en-US" sz="3600" b="0" i="1" cap="none" spc="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50800" dist="50800" dir="8100000" algn="ctr" rotWithShape="0">
                    <a:schemeClr val="tx1"/>
                  </a:outerShdw>
                </a:effectLst>
                <a:latin typeface="Lucida Sans" pitchFamily="34" charset="0"/>
              </a:rPr>
              <a:t> Today!</a:t>
            </a:r>
            <a:endParaRPr lang="en-US" sz="3600" b="0" i="1" cap="none" spc="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50800" dist="50800" dir="8100000" algn="ctr" rotWithShape="0">
                  <a:schemeClr val="tx1"/>
                </a:outerShdw>
              </a:effectLst>
              <a:latin typeface="Lucida Sans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120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9</cp:revision>
  <dcterms:created xsi:type="dcterms:W3CDTF">2013-09-14T02:42:57Z</dcterms:created>
  <dcterms:modified xsi:type="dcterms:W3CDTF">2013-09-15T11:58:39Z</dcterms:modified>
</cp:coreProperties>
</file>