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F0234-F873-45CB-9C7B-B3584E03B728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E2C61F-76DC-4A87-AB90-87EE48C4E5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pblfpr\users\David\_Graphics\Lesson-Event PPT Graphics\The Power to Overpower Temptation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F0234-F873-45CB-9C7B-B3584E03B728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E2C61F-76DC-4A87-AB90-87EE48C4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F0234-F873-45CB-9C7B-B3584E03B728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E2C61F-76DC-4A87-AB90-87EE48C4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F0234-F873-45CB-9C7B-B3584E03B728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E2C61F-76DC-4A87-AB90-87EE48C4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blfpr\users\David\_Graphics\Lesson-Event PPT Graphics\The Power to Overpower Temptations-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blfpr\users\David\_Graphics\Lesson-Event PPT Graphics\The Power to Overpower Temptations-Invitatio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458200" cy="49530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Master </a:t>
            </a: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F0234-F873-45CB-9C7B-B3584E03B728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E2C61F-76DC-4A87-AB90-87EE48C4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F0234-F873-45CB-9C7B-B3584E03B728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E2C61F-76DC-4A87-AB90-87EE48C4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F0234-F873-45CB-9C7B-B3584E03B728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E2C61F-76DC-4A87-AB90-87EE48C4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F0234-F873-45CB-9C7B-B3584E03B728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E2C61F-76DC-4A87-AB90-87EE48C4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F0234-F873-45CB-9C7B-B3584E03B728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E2C61F-76DC-4A87-AB90-87EE48C4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F0234-F873-45CB-9C7B-B3584E03B728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E2C61F-76DC-4A87-AB90-87EE48C4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8001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b="1" kern="1200">
          <a:solidFill>
            <a:srgbClr val="A1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324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James 1:13-27</a:t>
            </a:r>
            <a:endParaRPr lang="en-US" sz="24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8153400" cy="4876800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dirty="0" err="1" smtClean="0"/>
              <a:t>wn</a:t>
            </a:r>
            <a:r>
              <a:rPr lang="en-US" dirty="0" smtClean="0"/>
              <a:t> Up to Your Temptations – </a:t>
            </a:r>
            <a:r>
              <a:rPr lang="en-US" dirty="0" smtClean="0"/>
              <a:t>1:13-14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+ 4:1-3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 err="1" smtClean="0"/>
              <a:t>ote</a:t>
            </a:r>
            <a:r>
              <a:rPr lang="en-US" dirty="0" smtClean="0"/>
              <a:t> Against Sin – </a:t>
            </a:r>
            <a:r>
              <a:rPr lang="en-US" dirty="0" smtClean="0"/>
              <a:t>1:14-16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+ 1 Jn. 2:1-2; Heb. 11:24-26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 err="1" smtClean="0"/>
              <a:t>njoy</a:t>
            </a:r>
            <a:r>
              <a:rPr lang="en-US" dirty="0" smtClean="0"/>
              <a:t> the Goodness of God – </a:t>
            </a:r>
            <a:r>
              <a:rPr lang="en-US" dirty="0" smtClean="0"/>
              <a:t>1:17-18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+ 1 Cor. 10:13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 err="1" smtClean="0"/>
              <a:t>ein</a:t>
            </a:r>
            <a:r>
              <a:rPr lang="en-US" dirty="0" smtClean="0"/>
              <a:t> in Your Impulses – </a:t>
            </a:r>
            <a:r>
              <a:rPr lang="en-US" dirty="0" smtClean="0"/>
              <a:t>1:19-20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Gal. 5:23; 2 Pet. 1:6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 smtClean="0"/>
              <a:t>urge the Filth – </a:t>
            </a:r>
            <a:r>
              <a:rPr lang="en-US" dirty="0" smtClean="0"/>
              <a:t>1:21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Col. 3:5-8; 1 Pet. 2:1, 11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 err="1" smtClean="0"/>
              <a:t>bey</a:t>
            </a:r>
            <a:r>
              <a:rPr lang="en-US" dirty="0" smtClean="0"/>
              <a:t> the Word – </a:t>
            </a:r>
            <a:r>
              <a:rPr lang="en-US" dirty="0" smtClean="0"/>
              <a:t>1:21-25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Psa. 119:9-11; Matt. 4:1-11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 err="1" smtClean="0"/>
              <a:t>restle</a:t>
            </a:r>
            <a:r>
              <a:rPr lang="en-US" dirty="0" smtClean="0"/>
              <a:t> Your Tongue into Submission – </a:t>
            </a:r>
            <a:r>
              <a:rPr lang="en-US" dirty="0" smtClean="0"/>
              <a:t>1:26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Mt. 12:37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 err="1" smtClean="0"/>
              <a:t>ncourage</a:t>
            </a:r>
            <a:r>
              <a:rPr lang="en-US" dirty="0" smtClean="0"/>
              <a:t> Those in Need – </a:t>
            </a:r>
            <a:r>
              <a:rPr lang="en-US" dirty="0" smtClean="0"/>
              <a:t>1:27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Rom. 15:1-2; 12:13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 err="1" smtClean="0"/>
              <a:t>efrain</a:t>
            </a:r>
            <a:r>
              <a:rPr lang="en-US" dirty="0" smtClean="0"/>
              <a:t> from Worldliness – </a:t>
            </a:r>
            <a:r>
              <a:rPr lang="en-US" dirty="0" smtClean="0"/>
              <a:t>1:27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+ 1 Jn. 2:15-17; Jas. 4:4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Believe that Jesus is God’s Son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John 8:24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Repent of your sins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Acts 3:19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Confess your faith in Jesus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Romans 10:9-10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Be immersed into Christ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Romans 6:3-4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God will wash away your sins – Acts 22:16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God will add you to His church – Acts 2:47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God will write your name in heaven – Hebrews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12:23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Serve Him faithfully &amp; steadfastly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1 Cor. 15:55-58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188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8</cp:revision>
  <dcterms:created xsi:type="dcterms:W3CDTF">2013-07-27T22:46:21Z</dcterms:created>
  <dcterms:modified xsi:type="dcterms:W3CDTF">2013-07-28T21:34:42Z</dcterms:modified>
</cp:coreProperties>
</file>