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52D"/>
    <a:srgbClr val="25343F"/>
    <a:srgbClr val="435E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69D2AD-BB30-4B0F-BAD3-AC90E92F56B5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11FF41-2B0F-4A6F-B969-CED4EB439D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Heirs Together of the Grace of Lif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69D2AD-BB30-4B0F-BAD3-AC90E92F56B5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11FF41-2B0F-4A6F-B969-CED4EB439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69D2AD-BB30-4B0F-BAD3-AC90E92F56B5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11FF41-2B0F-4A6F-B969-CED4EB439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839200" cy="4876800"/>
          </a:xfrm>
        </p:spPr>
        <p:txBody>
          <a:bodyPr/>
          <a:lstStyle>
            <a:lvl1pPr>
              <a:defRPr>
                <a:effectLst>
                  <a:outerShdw blurRad="38100" dist="38100" dir="2700000" algn="ctr" rotWithShape="0">
                    <a:schemeClr val="bg1"/>
                  </a:outerShdw>
                </a:effectLst>
              </a:defRPr>
            </a:lvl1pPr>
            <a:lvl2pPr>
              <a:defRPr>
                <a:effectLst>
                  <a:outerShdw blurRad="38100" dist="38100" dir="2700000" algn="ctr" rotWithShape="0">
                    <a:schemeClr val="bg1"/>
                  </a:outerShdw>
                </a:effectLst>
              </a:defRPr>
            </a:lvl2pPr>
            <a:lvl3pPr>
              <a:defRPr>
                <a:effectLst>
                  <a:outerShdw blurRad="38100" dist="38100" dir="2700000" algn="ctr" rotWithShape="0">
                    <a:schemeClr val="bg1"/>
                  </a:outerShdw>
                </a:effectLst>
              </a:defRPr>
            </a:lvl3pPr>
            <a:lvl4pPr>
              <a:defRPr>
                <a:effectLst>
                  <a:outerShdw blurRad="38100" dist="38100" dir="2700000" algn="ctr" rotWithShape="0">
                    <a:schemeClr val="bg1"/>
                  </a:outerShdw>
                </a:effectLst>
              </a:defRPr>
            </a:lvl4pPr>
            <a:lvl5pPr>
              <a:defRPr>
                <a:effectLst>
                  <a:outerShdw blurRad="38100" dist="381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69D2AD-BB30-4B0F-BAD3-AC90E92F56B5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11FF41-2B0F-4A6F-B969-CED4EB439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69D2AD-BB30-4B0F-BAD3-AC90E92F56B5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11FF41-2B0F-4A6F-B969-CED4EB439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69D2AD-BB30-4B0F-BAD3-AC90E92F56B5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11FF41-2B0F-4A6F-B969-CED4EB439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69D2AD-BB30-4B0F-BAD3-AC90E92F56B5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11FF41-2B0F-4A6F-B969-CED4EB439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69D2AD-BB30-4B0F-BAD3-AC90E92F56B5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11FF41-2B0F-4A6F-B969-CED4EB439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69D2AD-BB30-4B0F-BAD3-AC90E92F56B5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11FF41-2B0F-4A6F-B969-CED4EB439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69D2AD-BB30-4B0F-BAD3-AC90E92F56B5}" type="datetimeFigureOut">
              <a:rPr lang="en-US" smtClean="0"/>
              <a:pPr/>
              <a:t>7/27/2013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11FF41-2B0F-4A6F-B969-CED4EB439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pblfpr\users\David\_Graphics\Lesson-Event PPT Graphics\Heirs Together of the Grace of Life - tex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8392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839200" cy="4800600"/>
          </a:xfrm>
        </p:spPr>
        <p:txBody>
          <a:bodyPr/>
          <a:lstStyle/>
          <a:p>
            <a:r>
              <a:rPr lang="en-US" u="sng" dirty="0" smtClean="0"/>
              <a:t>BECOMING AN HEIR</a:t>
            </a:r>
            <a:r>
              <a:rPr lang="en-US" dirty="0" smtClean="0"/>
              <a:t> OF THE GRACE OF LIFE</a:t>
            </a:r>
          </a:p>
          <a:p>
            <a:pPr lvl="1"/>
            <a:r>
              <a:rPr lang="en-US" dirty="0" smtClean="0"/>
              <a:t>Starts with faith, leading to repentance </a:t>
            </a:r>
            <a:r>
              <a:rPr lang="en-US" sz="2400" dirty="0" smtClean="0"/>
              <a:t>(Acts 26:16-18)</a:t>
            </a:r>
            <a:br>
              <a:rPr lang="en-US" sz="2400" dirty="0" smtClean="0"/>
            </a:br>
            <a:r>
              <a:rPr lang="en-US" dirty="0" smtClean="0"/>
              <a:t>Upon confession, baptism for forgiveness </a:t>
            </a:r>
            <a:r>
              <a:rPr lang="en-US" sz="2400" dirty="0" smtClean="0"/>
              <a:t>(Acts 2:38)</a:t>
            </a:r>
            <a:endParaRPr lang="en-US" dirty="0" smtClean="0"/>
          </a:p>
          <a:p>
            <a:pPr lvl="1"/>
            <a:r>
              <a:rPr lang="en-US" dirty="0" smtClean="0"/>
              <a:t>At baptism, one enters a new relationship with God</a:t>
            </a:r>
          </a:p>
          <a:p>
            <a:pPr lvl="2"/>
            <a:r>
              <a:rPr lang="en-US" dirty="0" smtClean="0"/>
              <a:t>Becomes </a:t>
            </a:r>
            <a:r>
              <a:rPr lang="en-US" dirty="0" smtClean="0"/>
              <a:t>a child of God (Gal. 3:26-27; 1 John 3:1)</a:t>
            </a:r>
          </a:p>
          <a:p>
            <a:pPr lvl="2"/>
            <a:r>
              <a:rPr lang="en-US" dirty="0" smtClean="0"/>
              <a:t>As a child, </a:t>
            </a:r>
            <a:r>
              <a:rPr lang="en-US" dirty="0" smtClean="0"/>
              <a:t>becomes </a:t>
            </a:r>
            <a:r>
              <a:rPr lang="en-US" dirty="0" smtClean="0"/>
              <a:t>an heir of God (Gal. 4:7; Rom. 8:17)</a:t>
            </a:r>
          </a:p>
          <a:p>
            <a:pPr lvl="1"/>
            <a:r>
              <a:rPr lang="en-US" dirty="0" smtClean="0"/>
              <a:t>At baptism, one enters a new relationship with Christ</a:t>
            </a:r>
          </a:p>
          <a:p>
            <a:pPr lvl="2"/>
            <a:r>
              <a:rPr lang="en-US" dirty="0" smtClean="0"/>
              <a:t>Becomes </a:t>
            </a:r>
            <a:r>
              <a:rPr lang="en-US" dirty="0" smtClean="0"/>
              <a:t>a brother of Christ (Heb. 2:11-18; Rom. 8:29)</a:t>
            </a:r>
          </a:p>
          <a:p>
            <a:pPr lvl="2"/>
            <a:r>
              <a:rPr lang="en-US" dirty="0" smtClean="0"/>
              <a:t>As a brother, </a:t>
            </a:r>
            <a:r>
              <a:rPr lang="en-US" dirty="0" smtClean="0"/>
              <a:t>becomes </a:t>
            </a:r>
            <a:r>
              <a:rPr lang="en-US" dirty="0" smtClean="0"/>
              <a:t>a joint-heir with Christ (Rom. 8:17)</a:t>
            </a:r>
            <a:endParaRPr lang="en-US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839200" cy="4800600"/>
          </a:xfrm>
        </p:spPr>
        <p:txBody>
          <a:bodyPr/>
          <a:lstStyle/>
          <a:p>
            <a:r>
              <a:rPr lang="en-US" u="sng" cap="small" dirty="0" smtClean="0"/>
              <a:t>JOINING TOGETHER</a:t>
            </a:r>
            <a:r>
              <a:rPr lang="en-US" cap="small" dirty="0" smtClean="0"/>
              <a:t> TWO HEIRS</a:t>
            </a:r>
            <a:r>
              <a:rPr lang="en-US" dirty="0" smtClean="0"/>
              <a:t> OF GOD</a:t>
            </a:r>
          </a:p>
          <a:p>
            <a:pPr lvl="1"/>
            <a:r>
              <a:rPr lang="en-US" dirty="0" smtClean="0"/>
              <a:t>In marriage, two individuals are:</a:t>
            </a:r>
          </a:p>
          <a:p>
            <a:pPr lvl="2"/>
            <a:r>
              <a:rPr lang="en-US" dirty="0" smtClean="0"/>
              <a:t>Joined &amp; yoked together by God (Matt. 19:6; 2 Cor. 6:14) </a:t>
            </a:r>
          </a:p>
          <a:p>
            <a:pPr lvl="1"/>
            <a:r>
              <a:rPr lang="en-US" dirty="0" smtClean="0"/>
              <a:t>In Christian marriage, two faithful “heirs of God” are:</a:t>
            </a:r>
          </a:p>
          <a:p>
            <a:pPr lvl="2"/>
            <a:r>
              <a:rPr lang="en-US" dirty="0" smtClean="0"/>
              <a:t>Joined as “heirs together of the grace of life” (1 Pet. 3:7)</a:t>
            </a:r>
          </a:p>
          <a:p>
            <a:pPr lvl="2"/>
            <a:r>
              <a:rPr lang="en-US" dirty="0" smtClean="0"/>
              <a:t>Equally “yoked together” (2 Cor. 6:14-16)</a:t>
            </a:r>
          </a:p>
          <a:p>
            <a:pPr lvl="3"/>
            <a:r>
              <a:rPr lang="en-US" sz="2400" dirty="0" smtClean="0"/>
              <a:t>Sharing unique “communion,” “harmony,” “agreement”</a:t>
            </a:r>
          </a:p>
          <a:p>
            <a:pPr lvl="2"/>
            <a:r>
              <a:rPr lang="en-US" dirty="0" smtClean="0"/>
              <a:t>“Built together for a dwelling place of God” (Eph. 2:22)</a:t>
            </a:r>
            <a:endParaRPr lang="en-US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915400" cy="4800600"/>
          </a:xfrm>
        </p:spPr>
        <p:txBody>
          <a:bodyPr/>
          <a:lstStyle/>
          <a:p>
            <a:r>
              <a:rPr lang="en-US" u="sng" cap="small" dirty="0" smtClean="0"/>
              <a:t>GROWING TOGETHER</a:t>
            </a:r>
            <a:r>
              <a:rPr lang="en-US" cap="small" dirty="0" smtClean="0"/>
              <a:t> AS HEIRS</a:t>
            </a:r>
            <a:r>
              <a:rPr lang="en-US" dirty="0" smtClean="0"/>
              <a:t> TOGETHER</a:t>
            </a:r>
          </a:p>
          <a:p>
            <a:pPr lvl="1"/>
            <a:r>
              <a:rPr lang="en-US" dirty="0" smtClean="0"/>
              <a:t>“Live together” (1 Pet. 3:7)</a:t>
            </a:r>
          </a:p>
          <a:p>
            <a:pPr lvl="1"/>
            <a:r>
              <a:rPr lang="en-US" dirty="0" smtClean="0"/>
              <a:t>“Hearts…knit together in love” (Col. 2:2)</a:t>
            </a:r>
          </a:p>
          <a:p>
            <a:pPr lvl="1"/>
            <a:r>
              <a:rPr lang="en-US" dirty="0" smtClean="0"/>
              <a:t>“Joined together in the same mind” (1 Cor. 1:10)</a:t>
            </a:r>
          </a:p>
          <a:p>
            <a:pPr lvl="1"/>
            <a:r>
              <a:rPr lang="en-US" dirty="0" smtClean="0"/>
              <a:t>“Pray together” (Acts 12:12; cf. Ro. 15:30; 2 Cor. 1:11)</a:t>
            </a:r>
            <a:endParaRPr lang="en-US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915400" cy="4800600"/>
          </a:xfrm>
        </p:spPr>
        <p:txBody>
          <a:bodyPr/>
          <a:lstStyle/>
          <a:p>
            <a:r>
              <a:rPr lang="en-US" u="sng" cap="small" dirty="0" smtClean="0"/>
              <a:t>SERVING TOGETHER</a:t>
            </a:r>
            <a:r>
              <a:rPr lang="en-US" cap="small" dirty="0" smtClean="0"/>
              <a:t> AS HEIRS</a:t>
            </a:r>
            <a:r>
              <a:rPr lang="en-US" dirty="0" smtClean="0"/>
              <a:t> TOGETHER</a:t>
            </a:r>
          </a:p>
          <a:p>
            <a:pPr lvl="1"/>
            <a:r>
              <a:rPr lang="en-US" dirty="0" smtClean="0"/>
              <a:t>Worship Together</a:t>
            </a:r>
          </a:p>
          <a:p>
            <a:pPr lvl="2"/>
            <a:r>
              <a:rPr lang="en-US" dirty="0" smtClean="0"/>
              <a:t>Acts 20:7; 1 Cor. 11:17-34; Heb. 10:25</a:t>
            </a:r>
          </a:p>
          <a:p>
            <a:pPr lvl="2"/>
            <a:r>
              <a:rPr lang="en-US" dirty="0" smtClean="0"/>
              <a:t>Eph. 5:19; Acts 5:9; Jas. 5:16; Acts 13:44; 20:7-9</a:t>
            </a:r>
          </a:p>
          <a:p>
            <a:pPr lvl="1"/>
            <a:r>
              <a:rPr lang="en-US" dirty="0" smtClean="0"/>
              <a:t>Evangelize Together</a:t>
            </a:r>
          </a:p>
          <a:p>
            <a:pPr lvl="2"/>
            <a:r>
              <a:rPr lang="en-US" dirty="0" smtClean="0"/>
              <a:t>Mark 16:15; John 4:35-36; Acts 18:24-28; Phil. 1:27; 4:3</a:t>
            </a:r>
          </a:p>
          <a:p>
            <a:pPr lvl="1"/>
            <a:r>
              <a:rPr lang="en-US" dirty="0" smtClean="0"/>
              <a:t>Labor Together</a:t>
            </a:r>
          </a:p>
          <a:p>
            <a:pPr lvl="2"/>
            <a:r>
              <a:rPr lang="en-US" dirty="0" smtClean="0"/>
              <a:t>1 Thess. 3:2; Col. 4:11; 3 John 8; 2 Cor. 1:24</a:t>
            </a:r>
            <a:endParaRPr lang="en-US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915400" cy="4800600"/>
          </a:xfrm>
        </p:spPr>
        <p:txBody>
          <a:bodyPr/>
          <a:lstStyle/>
          <a:p>
            <a:r>
              <a:rPr lang="en-US" u="sng" cap="small" dirty="0" smtClean="0"/>
              <a:t>REWARDED TOGETHER</a:t>
            </a:r>
            <a:r>
              <a:rPr lang="en-US" cap="small" dirty="0" smtClean="0"/>
              <a:t> AS HEIRS</a:t>
            </a:r>
            <a:r>
              <a:rPr lang="en-US" dirty="0" smtClean="0"/>
              <a:t> TOGETHER</a:t>
            </a:r>
          </a:p>
          <a:p>
            <a:pPr lvl="1"/>
            <a:r>
              <a:rPr lang="en-US" dirty="0" smtClean="0"/>
              <a:t>“Caught up together” (1 Thess. 4:17)</a:t>
            </a:r>
          </a:p>
          <a:p>
            <a:pPr lvl="1"/>
            <a:r>
              <a:rPr lang="en-US" dirty="0" smtClean="0"/>
              <a:t>“Glorified together with Christ” (Rom. 8:17)</a:t>
            </a:r>
          </a:p>
          <a:p>
            <a:pPr lvl="1"/>
            <a:r>
              <a:rPr lang="en-US" dirty="0" smtClean="0"/>
              <a:t>“Live together with Him” (1 Thess. 5:10)</a:t>
            </a:r>
            <a:endParaRPr lang="en-US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8392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09000"/>
              </a:lnSpc>
            </a:pPr>
            <a:r>
              <a:rPr lang="en-US" u="sng" dirty="0" smtClean="0"/>
              <a:t>BECOMING AN HEIR OF THE GRACE OF LIFE</a:t>
            </a:r>
          </a:p>
          <a:p>
            <a:pPr lvl="1">
              <a:lnSpc>
                <a:spcPct val="109000"/>
              </a:lnSpc>
            </a:pPr>
            <a:r>
              <a:rPr lang="en-US" dirty="0" smtClean="0"/>
              <a:t>Starts with faith, leading to repentance </a:t>
            </a:r>
            <a:r>
              <a:rPr lang="en-US" sz="2400" dirty="0" smtClean="0"/>
              <a:t>(Acts 26:16-18)</a:t>
            </a:r>
            <a:br>
              <a:rPr lang="en-US" sz="2400" dirty="0" smtClean="0"/>
            </a:br>
            <a:r>
              <a:rPr lang="en-US" dirty="0" smtClean="0"/>
              <a:t>Upon confession, baptism for forgiveness </a:t>
            </a:r>
            <a:r>
              <a:rPr lang="en-US" sz="2400" dirty="0" smtClean="0"/>
              <a:t>(Acts 2:38)</a:t>
            </a:r>
            <a:endParaRPr lang="en-US" dirty="0" smtClean="0"/>
          </a:p>
          <a:p>
            <a:pPr lvl="1">
              <a:lnSpc>
                <a:spcPct val="109000"/>
              </a:lnSpc>
            </a:pPr>
            <a:r>
              <a:rPr lang="en-US" dirty="0" smtClean="0"/>
              <a:t>At baptism, one enters a new relationship with God</a:t>
            </a:r>
          </a:p>
          <a:p>
            <a:pPr lvl="2">
              <a:lnSpc>
                <a:spcPct val="109000"/>
              </a:lnSpc>
            </a:pPr>
            <a:r>
              <a:rPr lang="en-US" dirty="0" smtClean="0"/>
              <a:t>Becomes </a:t>
            </a:r>
            <a:r>
              <a:rPr lang="en-US" dirty="0" smtClean="0"/>
              <a:t>a child of God (Gal. 3:26-27; 1 John 3:1)</a:t>
            </a:r>
          </a:p>
          <a:p>
            <a:pPr lvl="2">
              <a:lnSpc>
                <a:spcPct val="109000"/>
              </a:lnSpc>
            </a:pPr>
            <a:r>
              <a:rPr lang="en-US" dirty="0" smtClean="0"/>
              <a:t>As a child, </a:t>
            </a:r>
            <a:r>
              <a:rPr lang="en-US" dirty="0" smtClean="0"/>
              <a:t>becomes </a:t>
            </a:r>
            <a:r>
              <a:rPr lang="en-US" dirty="0" smtClean="0"/>
              <a:t>an heir of God (Gal. 4:7; Rom. 8:17)</a:t>
            </a:r>
          </a:p>
          <a:p>
            <a:pPr lvl="1">
              <a:lnSpc>
                <a:spcPct val="109000"/>
              </a:lnSpc>
            </a:pPr>
            <a:r>
              <a:rPr lang="en-US" dirty="0" smtClean="0"/>
              <a:t>At baptism, one enters a new relationship with Christ</a:t>
            </a:r>
          </a:p>
          <a:p>
            <a:pPr lvl="2">
              <a:lnSpc>
                <a:spcPct val="109000"/>
              </a:lnSpc>
            </a:pPr>
            <a:r>
              <a:rPr lang="en-US" dirty="0" smtClean="0"/>
              <a:t>Becomes </a:t>
            </a:r>
            <a:r>
              <a:rPr lang="en-US" dirty="0" smtClean="0"/>
              <a:t>a brother of Christ (Heb. 2:11-18; Rom. 8:29)</a:t>
            </a:r>
          </a:p>
          <a:p>
            <a:pPr lvl="2">
              <a:lnSpc>
                <a:spcPct val="109000"/>
              </a:lnSpc>
            </a:pPr>
            <a:r>
              <a:rPr lang="en-US" dirty="0" smtClean="0"/>
              <a:t>As a brother, </a:t>
            </a:r>
            <a:r>
              <a:rPr lang="en-US" dirty="0" smtClean="0"/>
              <a:t>becomes </a:t>
            </a:r>
            <a:r>
              <a:rPr lang="en-US" dirty="0" smtClean="0"/>
              <a:t>a joint-heir with Christ (Rom. 8:17)</a:t>
            </a:r>
          </a:p>
          <a:p>
            <a:pPr lvl="1">
              <a:lnSpc>
                <a:spcPct val="109000"/>
              </a:lnSpc>
            </a:pPr>
            <a:r>
              <a:rPr lang="en-US" dirty="0" smtClean="0"/>
              <a:t>Serve Him faithfully for life to receive life </a:t>
            </a:r>
            <a:r>
              <a:rPr lang="en-US" sz="2400" dirty="0" smtClean="0"/>
              <a:t>(2 Tim. 4:8)</a:t>
            </a:r>
            <a:endParaRPr lang="en-US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300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12</cp:revision>
  <dcterms:created xsi:type="dcterms:W3CDTF">2013-07-18T23:04:36Z</dcterms:created>
  <dcterms:modified xsi:type="dcterms:W3CDTF">2013-07-28T12:47:07Z</dcterms:modified>
</cp:coreProperties>
</file>