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\\pblfpr\users\David\_Graphics\Lesson-Event PPT Graphics\The Riches of Christianity\The Riches of Fellowship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638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1A700B-5753-4DEE-AACF-9AB027D03300}" type="datetimeFigureOut">
              <a:rPr lang="en-US" smtClean="0"/>
              <a:pPr/>
              <a:t>5/28/2013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968D5A-138C-4A37-A2C4-C4B094BD50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blfpr\users\David\_Graphics\Lesson-Event PPT Graphics\The Riches of Christianity\The Riches of Fellowship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527" cy="68580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90600"/>
            <a:ext cx="86868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bg1"/>
          </a:solidFill>
          <a:effectLst>
            <a:outerShdw blurRad="381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FFFF00"/>
          </a:solidFill>
          <a:effectLst>
            <a:outerShdw blurRad="381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381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381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381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53200" y="63201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Ephesians 2:19-22</a:t>
            </a:r>
            <a:endParaRPr lang="en-US" sz="24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71500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Fellowship As </a:t>
            </a:r>
            <a:r>
              <a:rPr lang="en-US" sz="3200" dirty="0" smtClean="0"/>
              <a:t>Citizens </a:t>
            </a:r>
            <a:r>
              <a:rPr lang="en-US" sz="3200" dirty="0"/>
              <a:t>in the Kingdom of God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= </a:t>
            </a:r>
            <a:r>
              <a:rPr lang="en-US" sz="3200" dirty="0"/>
              <a:t>Residents of His Holy </a:t>
            </a:r>
            <a:r>
              <a:rPr lang="en-US" sz="3200" dirty="0" smtClean="0"/>
              <a:t>Nation (Eph. 2:19)</a:t>
            </a:r>
            <a:endParaRPr lang="en-US" sz="4400" dirty="0" smtClean="0"/>
          </a:p>
          <a:p>
            <a:pPr lvl="1"/>
            <a:r>
              <a:rPr lang="en-US" dirty="0" smtClean="0"/>
              <a:t>As citizens in God’s kingdom:</a:t>
            </a:r>
          </a:p>
          <a:p>
            <a:pPr lvl="2"/>
            <a:r>
              <a:rPr lang="en-US" dirty="0" smtClean="0"/>
              <a:t>We are richly set apart from the world (2 </a:t>
            </a:r>
            <a:r>
              <a:rPr lang="en-US" dirty="0"/>
              <a:t>Cor. 6:17; Jas. </a:t>
            </a:r>
            <a:r>
              <a:rPr lang="en-US" dirty="0" smtClean="0"/>
              <a:t>4:4; Phil</a:t>
            </a:r>
            <a:r>
              <a:rPr lang="en-US" dirty="0"/>
              <a:t>. </a:t>
            </a:r>
            <a:r>
              <a:rPr lang="en-US" dirty="0" smtClean="0"/>
              <a:t>3:20)</a:t>
            </a:r>
            <a:endParaRPr lang="en-US" sz="40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ruled by the King of </a:t>
            </a:r>
            <a:r>
              <a:rPr lang="en-US" dirty="0" smtClean="0"/>
              <a:t>kings (1 Tim</a:t>
            </a:r>
            <a:r>
              <a:rPr lang="en-US" dirty="0"/>
              <a:t>. 6:15)</a:t>
            </a:r>
            <a:endParaRPr lang="en-US" sz="40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blessed with “</a:t>
            </a:r>
            <a:r>
              <a:rPr lang="en-US" dirty="0" smtClean="0"/>
              <a:t>fellow-citizens” (Rom. 12:5)</a:t>
            </a:r>
            <a:endParaRPr lang="en-US" sz="4000" dirty="0" smtClean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promised a future glory </a:t>
            </a:r>
            <a:r>
              <a:rPr lang="en-US" dirty="0" smtClean="0"/>
              <a:t>(Phil</a:t>
            </a:r>
            <a:r>
              <a:rPr lang="en-US" dirty="0"/>
              <a:t>. </a:t>
            </a:r>
            <a:r>
              <a:rPr lang="en-US" dirty="0" smtClean="0"/>
              <a:t>2:10-11; 1 </a:t>
            </a:r>
            <a:r>
              <a:rPr lang="en-US" dirty="0"/>
              <a:t>Cor. 15:24)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71500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Fellowship As </a:t>
            </a:r>
            <a:r>
              <a:rPr lang="en-US" sz="3200" dirty="0" smtClean="0"/>
              <a:t>Sons </a:t>
            </a:r>
            <a:r>
              <a:rPr lang="en-US" sz="3200" dirty="0"/>
              <a:t>in the Family of God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= </a:t>
            </a:r>
            <a:r>
              <a:rPr lang="en-US" sz="3200" dirty="0"/>
              <a:t>Members of His </a:t>
            </a:r>
            <a:r>
              <a:rPr lang="en-US" sz="3200" dirty="0" smtClean="0"/>
              <a:t>Household (Eph. 2:19)</a:t>
            </a:r>
            <a:endParaRPr lang="en-US" sz="4400" dirty="0" smtClean="0"/>
          </a:p>
          <a:p>
            <a:pPr lvl="1"/>
            <a:r>
              <a:rPr lang="en-US" dirty="0"/>
              <a:t>As sons in God’s </a:t>
            </a:r>
            <a:r>
              <a:rPr lang="en-US" dirty="0" smtClean="0"/>
              <a:t>family: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richly enjoy the privilege of knowing God as </a:t>
            </a:r>
            <a:r>
              <a:rPr lang="en-US" dirty="0" smtClean="0"/>
              <a:t>Father (</a:t>
            </a:r>
            <a:r>
              <a:rPr lang="en-US" dirty="0"/>
              <a:t>Matt. </a:t>
            </a:r>
            <a:r>
              <a:rPr lang="en-US" dirty="0" smtClean="0"/>
              <a:t>6:9; Jn</a:t>
            </a:r>
            <a:r>
              <a:rPr lang="en-US" dirty="0"/>
              <a:t>. 1:12; 1 Jn. 3:2; 2 Pet. </a:t>
            </a:r>
            <a:r>
              <a:rPr lang="en-US" dirty="0" smtClean="0"/>
              <a:t>1:4)</a:t>
            </a:r>
            <a:endParaRPr lang="en-US" sz="40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richly enjoy the right of access to our </a:t>
            </a:r>
            <a:r>
              <a:rPr lang="en-US" dirty="0" smtClean="0"/>
              <a:t>Father</a:t>
            </a:r>
            <a:r>
              <a:rPr lang="en-US" dirty="0"/>
              <a:t> </a:t>
            </a:r>
            <a:r>
              <a:rPr lang="en-US" dirty="0" smtClean="0"/>
              <a:t>(Eph. 2:18; Heb. 4:16)</a:t>
            </a:r>
            <a:endParaRPr lang="en-US" sz="40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richly enjoy great </a:t>
            </a:r>
            <a:r>
              <a:rPr lang="en-US" dirty="0" smtClean="0"/>
              <a:t>responsibility (Matt. </a:t>
            </a:r>
            <a:r>
              <a:rPr lang="en-US" dirty="0"/>
              <a:t>5:16</a:t>
            </a:r>
            <a:r>
              <a:rPr lang="en-US" dirty="0" smtClean="0"/>
              <a:t>)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715000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Fellowship As Stones in the </a:t>
            </a:r>
            <a:r>
              <a:rPr lang="en-US" sz="3200" dirty="0" smtClean="0"/>
              <a:t>Building </a:t>
            </a:r>
            <a:r>
              <a:rPr lang="en-US" sz="3200" dirty="0"/>
              <a:t>of God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= </a:t>
            </a:r>
            <a:r>
              <a:rPr lang="en-US" sz="3200" dirty="0"/>
              <a:t>Embodiment of His </a:t>
            </a:r>
            <a:r>
              <a:rPr lang="en-US" sz="3200" dirty="0" smtClean="0"/>
              <a:t>Habitation (Eph. 2:20-22)</a:t>
            </a:r>
            <a:endParaRPr lang="en-US" sz="4400" dirty="0" smtClean="0"/>
          </a:p>
          <a:p>
            <a:pPr lvl="1"/>
            <a:r>
              <a:rPr lang="en-US" dirty="0"/>
              <a:t>As stones in God’s </a:t>
            </a:r>
            <a:r>
              <a:rPr lang="en-US" dirty="0" smtClean="0"/>
              <a:t>building:</a:t>
            </a:r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built upon the apostles’ </a:t>
            </a:r>
            <a:r>
              <a:rPr lang="en-US" dirty="0" smtClean="0"/>
              <a:t>doctrine (Mt</a:t>
            </a:r>
            <a:r>
              <a:rPr lang="en-US" dirty="0"/>
              <a:t>. </a:t>
            </a:r>
            <a:r>
              <a:rPr lang="en-US" dirty="0" smtClean="0"/>
              <a:t>16:18; 1 </a:t>
            </a:r>
            <a:r>
              <a:rPr lang="en-US" dirty="0"/>
              <a:t>Cor. 3:10-11; Eph. 4:11-12; </a:t>
            </a:r>
            <a:r>
              <a:rPr lang="en-US" dirty="0" smtClean="0"/>
              <a:t>Acts 2:42)</a:t>
            </a:r>
            <a:endParaRPr lang="en-US" sz="36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aligned with the chief </a:t>
            </a:r>
            <a:r>
              <a:rPr lang="en-US" dirty="0" smtClean="0"/>
              <a:t>cornerstone (Gal. 1:6-9)</a:t>
            </a:r>
            <a:endParaRPr lang="en-US" sz="40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being fitted together (v. </a:t>
            </a:r>
            <a:r>
              <a:rPr lang="en-US" dirty="0" smtClean="0"/>
              <a:t>21a; 1 Pet. 2:4-6)</a:t>
            </a:r>
            <a:endParaRPr lang="en-US" sz="3600" dirty="0"/>
          </a:p>
          <a:p>
            <a:pPr lvl="2"/>
            <a:r>
              <a:rPr lang="en-US" dirty="0" smtClean="0"/>
              <a:t>We </a:t>
            </a:r>
            <a:r>
              <a:rPr lang="en-US" dirty="0"/>
              <a:t>are richly blessed as the dwelling place of </a:t>
            </a:r>
            <a:r>
              <a:rPr lang="en-US" dirty="0" smtClean="0"/>
              <a:t>God (1 Cor. 3:16)</a:t>
            </a:r>
            <a:endParaRPr lang="en-US" sz="4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7150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So What?  Now What?</a:t>
            </a:r>
            <a:endParaRPr lang="en-US" sz="3600" dirty="0" smtClean="0"/>
          </a:p>
          <a:p>
            <a:pPr algn="ctr">
              <a:buNone/>
            </a:pPr>
            <a:r>
              <a:rPr lang="en-US" sz="3200" dirty="0" smtClean="0"/>
              <a:t>Read and apply a parallel passage </a:t>
            </a:r>
          </a:p>
          <a:p>
            <a:pPr algn="ctr">
              <a:buNone/>
            </a:pPr>
            <a:r>
              <a:rPr lang="en-US" sz="3200" dirty="0" smtClean="0"/>
              <a:t>in 1 Peter 2:9-10</a:t>
            </a:r>
            <a:endParaRPr lang="en-US" sz="4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86800" cy="5715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Become a Citizen/Son/Stone in Fellowship with God</a:t>
            </a:r>
          </a:p>
          <a:p>
            <a:pPr lvl="1"/>
            <a:r>
              <a:rPr lang="en-US" dirty="0" smtClean="0"/>
              <a:t>Believe Jesus is God’s Son (Mark 16:16)</a:t>
            </a:r>
          </a:p>
          <a:p>
            <a:pPr lvl="1"/>
            <a:r>
              <a:rPr lang="en-US" dirty="0" smtClean="0"/>
              <a:t>Repent of your sins (Luke 13:3)</a:t>
            </a:r>
          </a:p>
          <a:p>
            <a:pPr lvl="1"/>
            <a:r>
              <a:rPr lang="en-US" dirty="0" smtClean="0"/>
              <a:t>Confess your faith in Jesus (Matthew 10:32)</a:t>
            </a:r>
          </a:p>
          <a:p>
            <a:pPr lvl="1"/>
            <a:r>
              <a:rPr lang="en-US" dirty="0" smtClean="0"/>
              <a:t>Be immersed into Christ (Galatians 3:27)</a:t>
            </a:r>
          </a:p>
          <a:p>
            <a:pPr lvl="2"/>
            <a:r>
              <a:rPr lang="en-US" dirty="0" smtClean="0"/>
              <a:t>God will wash away your sins (Acts 22:16)</a:t>
            </a:r>
          </a:p>
          <a:p>
            <a:pPr lvl="2"/>
            <a:r>
              <a:rPr lang="en-US" dirty="0" smtClean="0"/>
              <a:t>God will add you to His church (Acts 2:47)</a:t>
            </a:r>
          </a:p>
          <a:p>
            <a:pPr lvl="2"/>
            <a:r>
              <a:rPr lang="en-US" dirty="0" smtClean="0"/>
              <a:t>God will write your name in heaven (Hebrews 12:23)</a:t>
            </a:r>
          </a:p>
          <a:p>
            <a:pPr lvl="1"/>
            <a:r>
              <a:rPr lang="en-US" sz="2400" dirty="0" smtClean="0"/>
              <a:t>Walk faithfully in fellowship with Him (1 John 1:7)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4</cp:revision>
  <dcterms:created xsi:type="dcterms:W3CDTF">2013-05-26T21:17:50Z</dcterms:created>
  <dcterms:modified xsi:type="dcterms:W3CDTF">2013-05-28T17:06:25Z</dcterms:modified>
</cp:coreProperties>
</file>