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The Riches of Christianity\The Riches of Reconcili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The Riches of Christianity\The Riches of Righteousnes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pblfpr\users\David\_Graphics\Lesson-Event PPT Graphics\The Riches of Christianity\The Riches of Righteousness - text befo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/>
          <a:lstStyle>
            <a:lvl1pPr>
              <a:defRPr sz="3000"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1pPr>
            <a:lvl2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rgbClr val="FFFF00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pblfpr\users\David\_Graphics\Lesson-Event PPT Graphics\The Riches of Christianity\The Riches of Righteousness - text af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74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/>
          <a:lstStyle>
            <a:lvl1pPr>
              <a:defRPr sz="3000"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1pPr>
            <a:lvl2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rgbClr val="FFFF00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38100" dist="635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2B6CD-0276-4C68-AE07-ADB80F0CC746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3A310-4329-49CD-899E-E5BEF7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84582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ln>
            <a:noFill/>
          </a:ln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ln>
            <a:noFill/>
          </a:ln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noFill/>
          </a:ln>
          <a:solidFill>
            <a:srgbClr val="66FFFF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ln>
            <a:noFill/>
          </a:ln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ln>
            <a:noFill/>
          </a:ln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6320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Ephesians 4:17-24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#1 from Christ:  </a:t>
            </a:r>
            <a:r>
              <a:rPr lang="en-US" sz="3200" u="sng" dirty="0" smtClean="0"/>
              <a:t>PUT OFF</a:t>
            </a:r>
            <a:r>
              <a:rPr lang="en-US" sz="3200" dirty="0" smtClean="0"/>
              <a:t>!  (4:22)</a:t>
            </a:r>
            <a:endParaRPr lang="en-US" sz="4800" dirty="0" smtClean="0"/>
          </a:p>
          <a:p>
            <a:pPr lvl="1"/>
            <a:r>
              <a:rPr lang="en-US" dirty="0" smtClean="0"/>
              <a:t>A new life requires the removal of the old life! </a:t>
            </a:r>
          </a:p>
          <a:p>
            <a:pPr lvl="1"/>
            <a:r>
              <a:rPr lang="en-US" dirty="0" smtClean="0"/>
              <a:t>Our former manner of life is spiritually destitute &amp; continues to grow corrupt (2:1-3)</a:t>
            </a:r>
            <a:endParaRPr lang="en-US" sz="4400" dirty="0" smtClean="0"/>
          </a:p>
          <a:p>
            <a:pPr lvl="2"/>
            <a:r>
              <a:rPr lang="en-US" sz="2600" dirty="0" smtClean="0"/>
              <a:t>We ONCE walked/lived in harmony with the world (2:2)</a:t>
            </a:r>
          </a:p>
          <a:p>
            <a:pPr lvl="2"/>
            <a:r>
              <a:rPr lang="en-US" sz="2600" dirty="0" smtClean="0"/>
              <a:t>We ONCE walked/lived in harmony with the flesh (2:3)</a:t>
            </a:r>
          </a:p>
          <a:p>
            <a:pPr lvl="2"/>
            <a:r>
              <a:rPr lang="en-US" sz="2600" dirty="0" smtClean="0"/>
              <a:t>We ONCE made ourselves children of wrath (2:1)</a:t>
            </a:r>
          </a:p>
          <a:p>
            <a:pPr lvl="2"/>
            <a:r>
              <a:rPr lang="en-US" sz="2600" dirty="0" smtClean="0"/>
              <a:t>We ONCE lived after “deceitful lusts” (4:22)</a:t>
            </a:r>
          </a:p>
          <a:p>
            <a:pPr lvl="1"/>
            <a:r>
              <a:rPr lang="en-US" dirty="0" smtClean="0"/>
              <a:t>“But God who is rich…” (2:4)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#1 from Christ:  </a:t>
            </a:r>
            <a:r>
              <a:rPr lang="en-US" sz="3200" u="sng" dirty="0" smtClean="0"/>
              <a:t>PUT OFF</a:t>
            </a:r>
            <a:r>
              <a:rPr lang="en-US" sz="3200" dirty="0" smtClean="0"/>
              <a:t>!  (4:22)</a:t>
            </a:r>
            <a:endParaRPr lang="en-US" sz="4800" dirty="0" smtClean="0"/>
          </a:p>
          <a:p>
            <a:pPr lvl="1"/>
            <a:r>
              <a:rPr lang="en-US" dirty="0" smtClean="0"/>
              <a:t>I GET TO “Put off…”</a:t>
            </a:r>
            <a:endParaRPr lang="en-US" sz="4400" dirty="0" smtClean="0"/>
          </a:p>
          <a:p>
            <a:pPr lvl="2"/>
            <a:r>
              <a:rPr lang="en-US" sz="2600" dirty="0" smtClean="0"/>
              <a:t>Falsehood (4:25)</a:t>
            </a:r>
          </a:p>
          <a:p>
            <a:pPr lvl="2"/>
            <a:r>
              <a:rPr lang="en-US" sz="2600" dirty="0" smtClean="0"/>
              <a:t>Outbursts of wrath &amp; uncontrolled anger (4:26-27)</a:t>
            </a:r>
          </a:p>
          <a:p>
            <a:pPr lvl="2"/>
            <a:r>
              <a:rPr lang="en-US" sz="2600" dirty="0" smtClean="0"/>
              <a:t>Stealing &amp; dishonesty (4:28)</a:t>
            </a:r>
          </a:p>
          <a:p>
            <a:pPr lvl="2"/>
            <a:r>
              <a:rPr lang="en-US" sz="2600" dirty="0" smtClean="0"/>
              <a:t>Unwholesome speech (4:29)</a:t>
            </a:r>
          </a:p>
          <a:p>
            <a:pPr lvl="2"/>
            <a:r>
              <a:rPr lang="en-US" sz="2600" dirty="0" smtClean="0"/>
              <a:t>Bitterness, wrath, anger, clamor, slander, malice (4:31)</a:t>
            </a:r>
          </a:p>
          <a:p>
            <a:pPr lvl="2"/>
            <a:r>
              <a:rPr lang="en-US" sz="2600" dirty="0" smtClean="0"/>
              <a:t>Immorality, impurity and greed (5:3)</a:t>
            </a:r>
          </a:p>
          <a:p>
            <a:pPr lvl="2"/>
            <a:r>
              <a:rPr lang="en-US" sz="2600" dirty="0" smtClean="0"/>
              <a:t>Filthiness, foolish talking, crude joking (5:4)</a:t>
            </a:r>
          </a:p>
          <a:p>
            <a:pPr lvl="1"/>
            <a:r>
              <a:rPr lang="en-US" sz="3200" i="1" dirty="0" smtClean="0"/>
              <a:t>In my new life,</a:t>
            </a:r>
            <a:r>
              <a:rPr lang="en-US" sz="3200" dirty="0" smtClean="0"/>
              <a:t> </a:t>
            </a:r>
            <a:r>
              <a:rPr lang="en-US" sz="3200" i="1" dirty="0" smtClean="0"/>
              <a:t>some things don’t fit!  </a:t>
            </a:r>
            <a:br>
              <a:rPr lang="en-US" sz="3200" i="1" dirty="0" smtClean="0"/>
            </a:br>
            <a:r>
              <a:rPr lang="en-US" sz="3200" i="1" dirty="0" smtClean="0"/>
              <a:t>My wardrobe has changed!  </a:t>
            </a:r>
            <a:br>
              <a:rPr lang="en-US" sz="3200" i="1" dirty="0" smtClean="0"/>
            </a:br>
            <a:r>
              <a:rPr lang="en-US" sz="3200" i="1" dirty="0" smtClean="0"/>
              <a:t>Because I’m rich in righteousness &amp; holiness!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#2 from Christ:  </a:t>
            </a:r>
            <a:r>
              <a:rPr lang="en-US" sz="3200" u="sng" dirty="0" smtClean="0"/>
              <a:t>PUT IN</a:t>
            </a:r>
            <a:r>
              <a:rPr lang="en-US" sz="3200" dirty="0" smtClean="0"/>
              <a:t>!  (4:23)</a:t>
            </a:r>
            <a:endParaRPr lang="en-US" sz="4800" dirty="0" smtClean="0"/>
          </a:p>
          <a:p>
            <a:pPr lvl="1"/>
            <a:r>
              <a:rPr lang="en-US" dirty="0" smtClean="0"/>
              <a:t>A new life requires a new spirit of mind/new direction</a:t>
            </a:r>
            <a:endParaRPr lang="en-US" sz="4400" dirty="0" smtClean="0"/>
          </a:p>
          <a:p>
            <a:pPr lvl="1"/>
            <a:r>
              <a:rPr lang="en-US" dirty="0" smtClean="0"/>
              <a:t>With removal of the old, corrupt, deceitful man, we can see things more clearly!  We are NO LONGER:</a:t>
            </a:r>
            <a:endParaRPr lang="en-US" sz="4400" dirty="0" smtClean="0"/>
          </a:p>
          <a:p>
            <a:pPr lvl="2"/>
            <a:r>
              <a:rPr lang="en-US" sz="2600" dirty="0" smtClean="0"/>
              <a:t>Futile in thought (4:17) </a:t>
            </a:r>
          </a:p>
          <a:p>
            <a:pPr lvl="2"/>
            <a:r>
              <a:rPr lang="en-US" sz="2600" dirty="0" smtClean="0"/>
              <a:t>Darkened in understanding (4:18)</a:t>
            </a:r>
          </a:p>
          <a:p>
            <a:pPr lvl="2"/>
            <a:r>
              <a:rPr lang="en-US" sz="2600" dirty="0" smtClean="0"/>
              <a:t>Ignorant, hard-hearted or callous (4:18-19)</a:t>
            </a:r>
          </a:p>
          <a:p>
            <a:pPr lvl="2"/>
            <a:r>
              <a:rPr lang="en-US" sz="2600" dirty="0" smtClean="0"/>
              <a:t>Giving ourselves to sensuality, impurity &amp; greed (4:19)</a:t>
            </a:r>
          </a:p>
          <a:p>
            <a:pPr lvl="2"/>
            <a:r>
              <a:rPr lang="en-US" sz="2600" dirty="0" smtClean="0"/>
              <a:t>In darkness and we NO LONGER are darkness (5:8)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#2 from Christ:  </a:t>
            </a:r>
            <a:r>
              <a:rPr lang="en-US" sz="3200" u="sng" dirty="0" smtClean="0"/>
              <a:t>PUT IN</a:t>
            </a:r>
            <a:r>
              <a:rPr lang="en-US" sz="3200" dirty="0" smtClean="0"/>
              <a:t>!  (4:23)</a:t>
            </a:r>
            <a:endParaRPr lang="en-US" sz="4800" dirty="0" smtClean="0"/>
          </a:p>
          <a:p>
            <a:pPr lvl="1"/>
            <a:r>
              <a:rPr lang="en-US" dirty="0" smtClean="0"/>
              <a:t>I GET TO “Put in” its place:</a:t>
            </a:r>
            <a:endParaRPr lang="en-US" sz="4400" dirty="0" smtClean="0"/>
          </a:p>
          <a:p>
            <a:pPr lvl="2"/>
            <a:r>
              <a:rPr lang="en-US" sz="2600" dirty="0" smtClean="0"/>
              <a:t>A new RICH pursuit to “find out what is acceptable/ pleasing to the Lord” (5:10)</a:t>
            </a:r>
          </a:p>
          <a:p>
            <a:pPr lvl="2"/>
            <a:r>
              <a:rPr lang="en-US" sz="2600" dirty="0" smtClean="0"/>
              <a:t>A life as “light in the Lord” (5:8)</a:t>
            </a:r>
          </a:p>
          <a:p>
            <a:pPr lvl="2"/>
            <a:r>
              <a:rPr lang="en-US" sz="2600" dirty="0" smtClean="0"/>
              <a:t>A “walk as children of light” (5:8) </a:t>
            </a:r>
          </a:p>
          <a:p>
            <a:pPr lvl="2"/>
            <a:r>
              <a:rPr lang="en-US" sz="2600" dirty="0" smtClean="0"/>
              <a:t>A fruit-filled life of goodness, righteousness, truth (5:9)</a:t>
            </a:r>
          </a:p>
          <a:p>
            <a:pPr lvl="1"/>
            <a:r>
              <a:rPr lang="en-US" i="1" dirty="0" smtClean="0"/>
              <a:t>In my new life, some things don’t look good anymore! </a:t>
            </a:r>
            <a:br>
              <a:rPr lang="en-US" i="1" dirty="0" smtClean="0"/>
            </a:br>
            <a:r>
              <a:rPr lang="en-US" i="1" dirty="0" smtClean="0"/>
              <a:t>My eyesight has changed!</a:t>
            </a:r>
            <a:br>
              <a:rPr lang="en-US" i="1" dirty="0" smtClean="0"/>
            </a:br>
            <a:r>
              <a:rPr lang="en-US" i="1" dirty="0" smtClean="0"/>
              <a:t>Because I’m rich in righteousness &amp; holiness!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#3 from Christ:  </a:t>
            </a:r>
            <a:r>
              <a:rPr lang="en-US" sz="3200" u="sng" dirty="0" smtClean="0"/>
              <a:t>PUT ON</a:t>
            </a:r>
            <a:r>
              <a:rPr lang="en-US" sz="3200" dirty="0" smtClean="0"/>
              <a:t>!  (4:24)</a:t>
            </a:r>
            <a:endParaRPr lang="en-US" sz="4800" dirty="0" smtClean="0"/>
          </a:p>
          <a:p>
            <a:pPr lvl="1"/>
            <a:r>
              <a:rPr lang="en-US" dirty="0" smtClean="0"/>
              <a:t>A new life brings a new identity, new passion and new ways of living</a:t>
            </a:r>
            <a:endParaRPr lang="en-US" sz="4400" dirty="0" smtClean="0"/>
          </a:p>
          <a:p>
            <a:pPr lvl="1"/>
            <a:r>
              <a:rPr lang="en-US" dirty="0" smtClean="0"/>
              <a:t>Those once-needed works of darkness are now seen as futile &amp; unfruitful (5:11-14)</a:t>
            </a:r>
            <a:endParaRPr lang="en-US" sz="4400" dirty="0" smtClean="0"/>
          </a:p>
          <a:p>
            <a:pPr lvl="1"/>
            <a:r>
              <a:rPr lang="en-US" dirty="0" smtClean="0"/>
              <a:t>NEW &amp; resolute focus must be given to our NEW man:</a:t>
            </a:r>
            <a:endParaRPr lang="en-US" sz="4400" dirty="0" smtClean="0"/>
          </a:p>
          <a:p>
            <a:pPr lvl="2"/>
            <a:r>
              <a:rPr lang="en-US" sz="2600" dirty="0" smtClean="0"/>
              <a:t>NEW identity, in Christ (2 Cor. 5:17; Gal. 6:15)</a:t>
            </a:r>
          </a:p>
          <a:p>
            <a:pPr lvl="2"/>
            <a:r>
              <a:rPr lang="en-US" sz="2600" dirty="0" smtClean="0"/>
              <a:t>NEW life, in Christ (Rom. 6:4)</a:t>
            </a:r>
          </a:p>
          <a:p>
            <a:pPr lvl="2"/>
            <a:r>
              <a:rPr lang="en-US" sz="2600" dirty="0" smtClean="0"/>
              <a:t>NEW lifestyle (Eph. 4:24b)</a:t>
            </a:r>
          </a:p>
          <a:p>
            <a:pPr lvl="2"/>
            <a:r>
              <a:rPr lang="en-US" sz="2600" dirty="0" smtClean="0"/>
              <a:t>Created in the likeness of God (Eph. 4:24; Col. 3:10)</a:t>
            </a:r>
          </a:p>
          <a:p>
            <a:pPr lvl="2"/>
            <a:r>
              <a:rPr lang="en-US" sz="2600" dirty="0" smtClean="0"/>
              <a:t>Created in the image of true righteousness &amp; holiness (4:24)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Lesson #3 from Christ:  </a:t>
            </a:r>
            <a:r>
              <a:rPr lang="en-US" sz="3200" u="sng" dirty="0" smtClean="0"/>
              <a:t>PUT ON</a:t>
            </a:r>
            <a:r>
              <a:rPr lang="en-US" sz="3200" dirty="0" smtClean="0"/>
              <a:t>!  (4:24)</a:t>
            </a:r>
            <a:endParaRPr lang="en-US" sz="4800" dirty="0" smtClean="0"/>
          </a:p>
          <a:p>
            <a:pPr lvl="1"/>
            <a:r>
              <a:rPr lang="en-US" dirty="0" smtClean="0"/>
              <a:t>I GET TO live  and share the riches of righteousness!</a:t>
            </a:r>
            <a:endParaRPr lang="en-US" sz="4400" dirty="0" smtClean="0"/>
          </a:p>
          <a:p>
            <a:pPr lvl="2"/>
            <a:r>
              <a:rPr lang="en-US" sz="2600" dirty="0" smtClean="0"/>
              <a:t>I GET TO BE honest and truthful (4:25)</a:t>
            </a:r>
          </a:p>
          <a:p>
            <a:pPr lvl="2"/>
            <a:r>
              <a:rPr lang="en-US" sz="2600" dirty="0" smtClean="0"/>
              <a:t>I GET TO BE anger righteously (4:26-27)</a:t>
            </a:r>
          </a:p>
          <a:p>
            <a:pPr lvl="2"/>
            <a:r>
              <a:rPr lang="en-US" sz="2600" dirty="0" smtClean="0"/>
              <a:t>I GET TO BE genuine, hardworking &amp; generous (4:28)</a:t>
            </a:r>
          </a:p>
          <a:p>
            <a:pPr lvl="2"/>
            <a:r>
              <a:rPr lang="en-US" sz="2600" dirty="0" smtClean="0"/>
              <a:t>I GET TO BE encouraging/edifying with my words (4:29)</a:t>
            </a:r>
          </a:p>
          <a:p>
            <a:pPr lvl="2"/>
            <a:r>
              <a:rPr lang="en-US" sz="2600" dirty="0" smtClean="0"/>
              <a:t>I GET TO BE nice, kind and forgiving (4:31-32)</a:t>
            </a:r>
          </a:p>
          <a:p>
            <a:pPr lvl="2"/>
            <a:r>
              <a:rPr lang="en-US" sz="2600" dirty="0" smtClean="0"/>
              <a:t>I GET TO BE thankful (5:4)</a:t>
            </a:r>
          </a:p>
          <a:p>
            <a:pPr lvl="1"/>
            <a:r>
              <a:rPr lang="en-US" i="1" dirty="0" smtClean="0"/>
              <a:t>In my new life, some things don’t matter anymore! </a:t>
            </a:r>
            <a:br>
              <a:rPr lang="en-US" i="1" dirty="0" smtClean="0"/>
            </a:br>
            <a:r>
              <a:rPr lang="en-US" i="1" dirty="0" smtClean="0"/>
              <a:t>My affections have changed!</a:t>
            </a:r>
            <a:br>
              <a:rPr lang="en-US" i="1" dirty="0" smtClean="0"/>
            </a:br>
            <a:r>
              <a:rPr lang="en-US" i="1" dirty="0" smtClean="0"/>
              <a:t>Because I’m rich in righteousness &amp; holiness!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latin typeface="Lucida Calligraphy" pitchFamily="66" charset="0"/>
              </a:rPr>
              <a:t>I’m</a:t>
            </a:r>
            <a:r>
              <a:rPr lang="en-US" sz="3500" dirty="0" smtClean="0"/>
              <a:t> </a:t>
            </a:r>
            <a:r>
              <a:rPr lang="en-US" sz="3900" spc="50" dirty="0" smtClean="0">
                <a:latin typeface="Benguiat Bk BT" pitchFamily="18" charset="0"/>
              </a:rPr>
              <a:t>Rich in Holiness</a:t>
            </a:r>
            <a:endParaRPr lang="en-US" sz="3500" spc="50" dirty="0" smtClean="0">
              <a:latin typeface="Benguiat Bk BT" pitchFamily="18" charset="0"/>
            </a:endParaRPr>
          </a:p>
          <a:p>
            <a:pPr algn="ctr">
              <a:buNone/>
            </a:pPr>
            <a:r>
              <a:rPr lang="en-US" sz="3500" dirty="0" smtClean="0">
                <a:latin typeface="Lucida Calligraphy" pitchFamily="66" charset="0"/>
              </a:rPr>
              <a:t>Because I’m a </a:t>
            </a:r>
            <a:r>
              <a:rPr lang="en-US" sz="4300" cap="small" dirty="0" smtClean="0">
                <a:latin typeface="Benguiat Bk BT" pitchFamily="18" charset="0"/>
              </a:rPr>
              <a:t>Saint</a:t>
            </a:r>
            <a:r>
              <a:rPr lang="en-US" sz="3900" dirty="0" smtClean="0">
                <a:latin typeface="Benguiat Bk BT" pitchFamily="18" charset="0"/>
              </a:rPr>
              <a:t>!</a:t>
            </a:r>
            <a:endParaRPr lang="en-US" sz="3500" dirty="0" smtClean="0">
              <a:latin typeface="Benguiat Bk BT" pitchFamily="18" charset="0"/>
            </a:endParaRPr>
          </a:p>
          <a:p>
            <a:pPr lvl="0" algn="ctr">
              <a:buNone/>
            </a:pPr>
            <a:endParaRPr lang="en-US" sz="2600" dirty="0" smtClean="0"/>
          </a:p>
          <a:p>
            <a:pPr lvl="0" algn="ctr">
              <a:buNone/>
            </a:pPr>
            <a:r>
              <a:rPr lang="en-US" sz="4300" dirty="0" smtClean="0">
                <a:solidFill>
                  <a:schemeClr val="bg1"/>
                </a:solidFill>
              </a:rPr>
              <a:t>So What?  Now What?</a:t>
            </a:r>
            <a:endParaRPr lang="en-US" sz="3200" dirty="0" smtClean="0"/>
          </a:p>
          <a:p>
            <a:r>
              <a:rPr lang="en-US" dirty="0" smtClean="0"/>
              <a:t>Keep the old garments out of the closet &amp; help brethren to do the same</a:t>
            </a:r>
            <a:endParaRPr lang="en-US" sz="4600" dirty="0" smtClean="0"/>
          </a:p>
          <a:p>
            <a:r>
              <a:rPr lang="en-US" dirty="0" smtClean="0"/>
              <a:t>Continually renew the spirit of your mind &amp; help brethren to do the same</a:t>
            </a:r>
            <a:endParaRPr lang="en-US" sz="4600" dirty="0" smtClean="0"/>
          </a:p>
          <a:p>
            <a:r>
              <a:rPr lang="en-US" dirty="0" smtClean="0"/>
              <a:t>Live it up in the riches of righteousness &amp; help brethren to do the same</a:t>
            </a:r>
            <a:endParaRPr lang="en-US" sz="4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623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11</cp:revision>
  <dcterms:created xsi:type="dcterms:W3CDTF">2013-04-27T16:25:15Z</dcterms:created>
  <dcterms:modified xsi:type="dcterms:W3CDTF">2013-05-19T21:13:44Z</dcterms:modified>
</cp:coreProperties>
</file>