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11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 descr="\\pblfpr\users\David\_Graphics\Lesson-Event PPT Graphics\Thy Will Be Don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77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7666A-E811-4019-852C-8976796FA64F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FF5B0-4013-4BD3-B365-52056B7AC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Thy Will Be Done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8229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ln>
            <a:solidFill>
              <a:schemeClr val="bg1"/>
            </a:solidFill>
          </a:ln>
          <a:solidFill>
            <a:srgbClr val="FF9900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FFFF00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6248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Matthew 6:9-13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God’s Will…Must Be Done</a:t>
            </a:r>
            <a:endParaRPr lang="en-US" sz="4800" dirty="0"/>
          </a:p>
          <a:p>
            <a:pPr lvl="1"/>
            <a:r>
              <a:rPr lang="en-US" dirty="0" smtClean="0"/>
              <a:t>Scripture makes it plain that </a:t>
            </a:r>
            <a:r>
              <a:rPr lang="en-US" u="sng" dirty="0" smtClean="0"/>
              <a:t>God has a will</a:t>
            </a:r>
            <a:r>
              <a:rPr lang="en-US" dirty="0" smtClean="0"/>
              <a:t> for man</a:t>
            </a:r>
            <a:endParaRPr lang="en-US" sz="4400" dirty="0" smtClean="0"/>
          </a:p>
          <a:p>
            <a:pPr lvl="2"/>
            <a:r>
              <a:rPr lang="en-US" dirty="0" smtClean="0"/>
              <a:t>“a purpose, a plan, a scheme of activity” from God</a:t>
            </a:r>
            <a:endParaRPr lang="en-US" sz="4000" dirty="0" smtClean="0"/>
          </a:p>
          <a:p>
            <a:pPr lvl="2"/>
            <a:r>
              <a:rPr lang="en-US" dirty="0" smtClean="0"/>
              <a:t>Every person is accountable to God’s revealed expectations</a:t>
            </a:r>
            <a:endParaRPr lang="en-US" sz="4000" dirty="0" smtClean="0"/>
          </a:p>
          <a:p>
            <a:pPr lvl="1"/>
            <a:r>
              <a:rPr lang="en-US" dirty="0" smtClean="0"/>
              <a:t>Scripture makes it plain that God’s will </a:t>
            </a:r>
            <a:r>
              <a:rPr lang="en-US" u="sng" dirty="0" smtClean="0"/>
              <a:t>must be done</a:t>
            </a:r>
            <a:endParaRPr lang="en-US" sz="4400" dirty="0" smtClean="0"/>
          </a:p>
          <a:p>
            <a:pPr lvl="2"/>
            <a:r>
              <a:rPr lang="en-US" dirty="0" smtClean="0"/>
              <a:t>There are obligations &amp; responsibilities in the will of God</a:t>
            </a:r>
            <a:endParaRPr lang="en-US" sz="4000" dirty="0" smtClean="0"/>
          </a:p>
          <a:p>
            <a:pPr lvl="2"/>
            <a:r>
              <a:rPr lang="en-US" dirty="0" smtClean="0"/>
              <a:t>God’s will is not some abstract affirmation of facts &amp; wishes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God’s Will…Must Be </a:t>
            </a:r>
            <a:r>
              <a:rPr lang="en-US" sz="3200" u="sng" dirty="0" smtClean="0"/>
              <a:t>Our Guide and Motivation</a:t>
            </a:r>
            <a:endParaRPr lang="en-US" sz="4800" u="sng" dirty="0" smtClean="0"/>
          </a:p>
          <a:p>
            <a:pPr lvl="1"/>
            <a:r>
              <a:rPr lang="en-US" dirty="0" smtClean="0"/>
              <a:t>Jesus Himself exalted God’s will for Himself and subjugated His own will thereto</a:t>
            </a:r>
            <a:endParaRPr lang="en-US" sz="4400" dirty="0" smtClean="0"/>
          </a:p>
          <a:p>
            <a:pPr lvl="2"/>
            <a:r>
              <a:rPr lang="en-US" dirty="0" smtClean="0"/>
              <a:t>Jesus’ purpose in coming to earth (John 6:38; Heb. 10:7)</a:t>
            </a:r>
            <a:endParaRPr lang="en-US" sz="4000" dirty="0" smtClean="0"/>
          </a:p>
          <a:p>
            <a:pPr lvl="2"/>
            <a:r>
              <a:rPr lang="en-US" dirty="0" smtClean="0"/>
              <a:t>Jesus’ base need in life (John 4:34)</a:t>
            </a:r>
            <a:endParaRPr lang="en-US" sz="4000" dirty="0" smtClean="0"/>
          </a:p>
          <a:p>
            <a:pPr lvl="2"/>
            <a:r>
              <a:rPr lang="en-US" dirty="0" smtClean="0"/>
              <a:t>Jesus’ self-imposed restraint (John 5:30)</a:t>
            </a:r>
            <a:endParaRPr lang="en-US" sz="4000" dirty="0" smtClean="0"/>
          </a:p>
          <a:p>
            <a:pPr lvl="2"/>
            <a:r>
              <a:rPr lang="en-US" dirty="0" smtClean="0"/>
              <a:t>Jesus’ humble compliance (Luke 22:42)</a:t>
            </a:r>
          </a:p>
          <a:p>
            <a:pPr lvl="1"/>
            <a:r>
              <a:rPr lang="en-US" dirty="0" smtClean="0"/>
              <a:t>Jesus spelled out guaranteed, compelling and…</a:t>
            </a:r>
          </a:p>
          <a:p>
            <a:pPr lvl="2"/>
            <a:r>
              <a:rPr lang="en-US" sz="2700" u="sng" dirty="0" smtClean="0"/>
              <a:t>Immediate</a:t>
            </a:r>
            <a:r>
              <a:rPr lang="en-US" sz="2700" dirty="0" smtClean="0"/>
              <a:t> reasons to do His will (Mark 3:35)</a:t>
            </a:r>
          </a:p>
          <a:p>
            <a:pPr lvl="2"/>
            <a:r>
              <a:rPr lang="en-US" sz="2700" u="sng" dirty="0" smtClean="0"/>
              <a:t>Immortal</a:t>
            </a:r>
            <a:r>
              <a:rPr lang="en-US" sz="2700" dirty="0" smtClean="0"/>
              <a:t> reasons to do His will (Mt. 7:21; 1 Jn. 2:17)</a:t>
            </a:r>
          </a:p>
          <a:p>
            <a:pPr lvl="2"/>
            <a:r>
              <a:rPr lang="en-US" sz="2700" u="sng" dirty="0" smtClean="0"/>
              <a:t>Intimidating</a:t>
            </a:r>
            <a:r>
              <a:rPr lang="en-US" sz="2700" dirty="0" smtClean="0"/>
              <a:t> reasons to do His will (Luke 12:47)</a:t>
            </a:r>
            <a:r>
              <a:rPr lang="en-US" dirty="0" smtClean="0"/>
              <a:t> </a:t>
            </a:r>
            <a:endParaRPr lang="en-US" sz="4400" dirty="0"/>
          </a:p>
        </p:txBody>
      </p:sp>
      <p:pic>
        <p:nvPicPr>
          <p:cNvPr id="2050" name="Picture 2" descr="\\pblfpr\users\David\_Graphics\Post-it-note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-304800"/>
            <a:ext cx="4119845" cy="4297680"/>
          </a:xfrm>
          <a:prstGeom prst="rect">
            <a:avLst/>
          </a:prstGeom>
          <a:noFill/>
        </p:spPr>
      </p:pic>
      <p:pic>
        <p:nvPicPr>
          <p:cNvPr id="5" name="Picture 3" descr="\\pblfpr\users\David\_Graphics\Lesson-Event PPT Graphics\4E Checklist for Doing God's Wi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-301752"/>
            <a:ext cx="4119844" cy="42976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pblfpr\users\David\_Graphics\Lesson-Event PPT Graphics\4E Checklist for Doing God's Wi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-301752"/>
            <a:ext cx="4119844" cy="42976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God’s Will…</a:t>
            </a:r>
            <a:br>
              <a:rPr lang="en-US" sz="3200" dirty="0" smtClean="0"/>
            </a:br>
            <a:r>
              <a:rPr lang="en-US" sz="3200" dirty="0" smtClean="0"/>
              <a:t>Must Be </a:t>
            </a:r>
            <a:r>
              <a:rPr lang="en-US" sz="3200" u="sng" dirty="0" smtClean="0"/>
              <a:t>Obeyed to Be Saved</a:t>
            </a:r>
            <a:endParaRPr lang="en-US" sz="4800" u="sng" dirty="0" smtClean="0"/>
          </a:p>
          <a:p>
            <a:pPr lvl="1"/>
            <a:r>
              <a:rPr lang="en-US" dirty="0" smtClean="0"/>
              <a:t>The Will of God </a:t>
            </a:r>
            <a:r>
              <a:rPr lang="en-US" u="sng" dirty="0" smtClean="0"/>
              <a:t>Desires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u="sng" dirty="0" smtClean="0"/>
              <a:t>Securing of Salvation for All</a:t>
            </a:r>
            <a:endParaRPr lang="en-US" sz="4400" u="sng" dirty="0" smtClean="0"/>
          </a:p>
          <a:p>
            <a:pPr lvl="2"/>
            <a:r>
              <a:rPr lang="en-US" dirty="0" smtClean="0"/>
              <a:t>Gal. 1:4; 1 Tim. 2:4; 2 Pet. 3:9</a:t>
            </a:r>
            <a:endParaRPr lang="en-US" sz="4000" dirty="0" smtClean="0"/>
          </a:p>
          <a:p>
            <a:pPr lvl="1"/>
            <a:r>
              <a:rPr lang="en-US" dirty="0" smtClean="0"/>
              <a:t>The Will of God </a:t>
            </a:r>
            <a:r>
              <a:rPr lang="en-US" u="sng" dirty="0" smtClean="0"/>
              <a:t>Details</a:t>
            </a:r>
            <a:r>
              <a:rPr lang="en-US" dirty="0" smtClean="0"/>
              <a:t>: </a:t>
            </a:r>
            <a:r>
              <a:rPr lang="en-US" u="sng" dirty="0" smtClean="0"/>
              <a:t>Steps of Salvation for All</a:t>
            </a:r>
            <a:endParaRPr lang="en-US" sz="4400" u="sng" dirty="0" smtClean="0"/>
          </a:p>
          <a:p>
            <a:pPr lvl="2"/>
            <a:r>
              <a:rPr lang="en-US" dirty="0" smtClean="0"/>
              <a:t>“The </a:t>
            </a:r>
            <a:r>
              <a:rPr lang="en-US" u="sng" dirty="0" smtClean="0"/>
              <a:t>will</a:t>
            </a:r>
            <a:r>
              <a:rPr lang="en-US" dirty="0" smtClean="0"/>
              <a:t> of Him who sent Me, that everyone…</a:t>
            </a:r>
            <a:r>
              <a:rPr lang="en-US" u="sng" dirty="0" smtClean="0"/>
              <a:t>believes</a:t>
            </a:r>
            <a:r>
              <a:rPr lang="en-US" dirty="0" smtClean="0"/>
              <a:t> in the Son” (John 6:40)</a:t>
            </a:r>
            <a:endParaRPr lang="en-US" sz="4000" dirty="0" smtClean="0"/>
          </a:p>
          <a:p>
            <a:pPr lvl="2"/>
            <a:r>
              <a:rPr lang="en-US" dirty="0" smtClean="0"/>
              <a:t>“The Lord is…</a:t>
            </a:r>
            <a:r>
              <a:rPr lang="en-US" u="sng" dirty="0" smtClean="0"/>
              <a:t>willing</a:t>
            </a:r>
            <a:r>
              <a:rPr lang="en-US" dirty="0" smtClean="0"/>
              <a:t> that…all should come to </a:t>
            </a:r>
            <a:r>
              <a:rPr lang="en-US" u="sng" dirty="0" smtClean="0"/>
              <a:t>repentance</a:t>
            </a:r>
            <a:r>
              <a:rPr lang="en-US" dirty="0" smtClean="0"/>
              <a:t>” (2 Pet. 3:9)</a:t>
            </a:r>
            <a:endParaRPr lang="en-US" sz="4000" dirty="0" smtClean="0"/>
          </a:p>
          <a:p>
            <a:pPr lvl="2"/>
            <a:r>
              <a:rPr lang="en-US" dirty="0" smtClean="0"/>
              <a:t>“The </a:t>
            </a:r>
            <a:r>
              <a:rPr lang="en-US" u="sng" dirty="0" smtClean="0"/>
              <a:t>will</a:t>
            </a:r>
            <a:r>
              <a:rPr lang="en-US" dirty="0" smtClean="0"/>
              <a:t> of God… </a:t>
            </a:r>
            <a:r>
              <a:rPr lang="en-US" u="sng" dirty="0" smtClean="0"/>
              <a:t>baptized</a:t>
            </a:r>
            <a:r>
              <a:rPr lang="en-US" dirty="0" smtClean="0"/>
              <a:t>” (Luke 7:30; cf. Mark 16:16)</a:t>
            </a:r>
            <a:endParaRPr lang="en-US" sz="4000" dirty="0" smtClean="0"/>
          </a:p>
          <a:p>
            <a:pPr lvl="2"/>
            <a:r>
              <a:rPr lang="en-US" dirty="0" smtClean="0"/>
              <a:t>“</a:t>
            </a:r>
            <a:r>
              <a:rPr lang="en-US" u="sng" dirty="0" smtClean="0"/>
              <a:t>Live the rest</a:t>
            </a:r>
            <a:r>
              <a:rPr lang="en-US" dirty="0" smtClean="0"/>
              <a:t> of his time…for the </a:t>
            </a:r>
            <a:r>
              <a:rPr lang="en-US" u="sng" dirty="0" smtClean="0"/>
              <a:t>will</a:t>
            </a:r>
            <a:r>
              <a:rPr lang="en-US" dirty="0" smtClean="0"/>
              <a:t> of God” (1 Pet. 4:2)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178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10</cp:revision>
  <dcterms:created xsi:type="dcterms:W3CDTF">2013-05-17T20:34:52Z</dcterms:created>
  <dcterms:modified xsi:type="dcterms:W3CDTF">2013-05-19T15:46:28Z</dcterms:modified>
</cp:coreProperties>
</file>