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BB481-77AA-4B6B-B990-78E9C40C9DD7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442AA-9EEE-4362-8D0A-7B80C921ED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BB481-77AA-4B6B-B990-78E9C40C9DD7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442AA-9EEE-4362-8D0A-7B80C921ED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BB481-77AA-4B6B-B990-78E9C40C9DD7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442AA-9EEE-4362-8D0A-7B80C921ED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BB481-77AA-4B6B-B990-78E9C40C9DD7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442AA-9EEE-4362-8D0A-7B80C921ED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BB481-77AA-4B6B-B990-78E9C40C9DD7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442AA-9EEE-4362-8D0A-7B80C921ED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BB481-77AA-4B6B-B990-78E9C40C9DD7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442AA-9EEE-4362-8D0A-7B80C921ED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BB481-77AA-4B6B-B990-78E9C40C9DD7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442AA-9EEE-4362-8D0A-7B80C921ED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BB481-77AA-4B6B-B990-78E9C40C9DD7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442AA-9EEE-4362-8D0A-7B80C921ED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BB481-77AA-4B6B-B990-78E9C40C9DD7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442AA-9EEE-4362-8D0A-7B80C921ED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BB481-77AA-4B6B-B990-78E9C40C9DD7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442AA-9EEE-4362-8D0A-7B80C921ED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BB481-77AA-4B6B-B990-78E9C40C9DD7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442AA-9EEE-4362-8D0A-7B80C921ED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BB481-77AA-4B6B-B990-78E9C40C9DD7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442AA-9EEE-4362-8D0A-7B80C921ED4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2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3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4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1</cp:revision>
  <dcterms:created xsi:type="dcterms:W3CDTF">2013-05-13T12:11:11Z</dcterms:created>
  <dcterms:modified xsi:type="dcterms:W3CDTF">2013-05-13T12:11:28Z</dcterms:modified>
</cp:coreProperties>
</file>