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94695" autoAdjust="0"/>
  </p:normalViewPr>
  <p:slideViewPr>
    <p:cSldViewPr>
      <p:cViewPr varScale="1">
        <p:scale>
          <a:sx n="124" d="100"/>
          <a:sy n="124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Marriage is honorable - text sli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181600"/>
          </a:xfrm>
        </p:spPr>
        <p:txBody>
          <a:bodyPr/>
          <a:lstStyle>
            <a:lvl1pPr>
              <a:defRPr sz="3200" b="1">
                <a:effectLst>
                  <a:outerShdw blurRad="25400" dist="25400" dir="2700000" algn="ctr" rotWithShape="0">
                    <a:schemeClr val="bg1"/>
                  </a:outerShdw>
                </a:effectLst>
              </a:defRPr>
            </a:lvl1pPr>
            <a:lvl2pPr>
              <a:defRPr b="1">
                <a:solidFill>
                  <a:srgbClr val="B60404"/>
                </a:solidFill>
                <a:effectLst>
                  <a:outerShdw blurRad="12700" dist="254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effectLst/>
              </a:defRPr>
            </a:lvl3pPr>
            <a:lvl4pPr>
              <a:defRPr sz="2400" b="1">
                <a:effectLst/>
              </a:defRPr>
            </a:lvl4pPr>
            <a:lvl5pPr>
              <a:defRPr b="1"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Marriage is honorable - text sli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/>
          <a:lstStyle>
            <a:lvl1pPr>
              <a:defRPr sz="2800" b="1">
                <a:effectLst>
                  <a:outerShdw blurRad="38100" dist="254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defRPr>
            </a:lvl1pPr>
            <a:lvl2pPr>
              <a:defRPr b="1">
                <a:solidFill>
                  <a:srgbClr val="B60404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effectLst>
                  <a:outerShdw blurRad="25400" dist="25400" dir="27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A092C-CA61-4181-8F4A-A0A00C903210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1661-4CED-4E0B-80EA-D368FA32E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rriage is honor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9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59215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Genesis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2:18-24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Gives Purpose to Marriage (not man)</a:t>
            </a:r>
          </a:p>
          <a:p>
            <a:pPr lvl="1"/>
            <a:r>
              <a:rPr lang="en-US" dirty="0" smtClean="0"/>
              <a:t>To provide self-completion/companionship</a:t>
            </a:r>
          </a:p>
          <a:p>
            <a:pPr lvl="1"/>
            <a:r>
              <a:rPr lang="en-US" dirty="0" smtClean="0"/>
              <a:t>To propagate the human race</a:t>
            </a:r>
          </a:p>
          <a:p>
            <a:pPr lvl="1"/>
            <a:r>
              <a:rPr lang="en-US" dirty="0" smtClean="0"/>
              <a:t>To enjoy intimacy ONLY with each other</a:t>
            </a:r>
          </a:p>
          <a:p>
            <a:pPr lvl="2"/>
            <a:r>
              <a:rPr lang="en-US" dirty="0" smtClean="0"/>
              <a:t>“male &amp; female…become one flesh”</a:t>
            </a:r>
          </a:p>
          <a:p>
            <a:pPr lvl="2"/>
            <a:r>
              <a:rPr lang="en-US" dirty="0" smtClean="0"/>
              <a:t>God created sex and placed it exclusively within marriage</a:t>
            </a:r>
          </a:p>
          <a:p>
            <a:pPr lvl="2"/>
            <a:r>
              <a:rPr lang="en-US" dirty="0" smtClean="0"/>
              <a:t>The only “safe sex” is in marriage (Heb. 13:4)</a:t>
            </a:r>
          </a:p>
          <a:p>
            <a:pPr lvl="2"/>
            <a:r>
              <a:rPr lang="en-US" dirty="0" smtClean="0"/>
              <a:t>Only Scripturally married “avoid fornication” (1 Cor. 7:2-4)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Gives Purpose to Marriage (not man)</a:t>
            </a:r>
          </a:p>
          <a:p>
            <a:pPr lvl="1"/>
            <a:r>
              <a:rPr lang="en-US" dirty="0" smtClean="0"/>
              <a:t>To provide self-completion/companionship</a:t>
            </a:r>
          </a:p>
          <a:p>
            <a:pPr lvl="1"/>
            <a:r>
              <a:rPr lang="en-US" dirty="0" smtClean="0"/>
              <a:t>To propagate the human race</a:t>
            </a:r>
          </a:p>
          <a:p>
            <a:pPr lvl="1"/>
            <a:r>
              <a:rPr lang="en-US" dirty="0" smtClean="0"/>
              <a:t>To enjoy intimacy ONLY with each other</a:t>
            </a:r>
          </a:p>
          <a:p>
            <a:pPr lvl="1"/>
            <a:r>
              <a:rPr lang="en-US" dirty="0" smtClean="0"/>
              <a:t>To help each other go to heaven</a:t>
            </a:r>
          </a:p>
          <a:p>
            <a:pPr lvl="2"/>
            <a:r>
              <a:rPr lang="en-US" dirty="0" smtClean="0"/>
              <a:t>Created by God</a:t>
            </a:r>
          </a:p>
          <a:p>
            <a:pPr lvl="2"/>
            <a:r>
              <a:rPr lang="en-US" dirty="0" smtClean="0"/>
              <a:t>Completed by God</a:t>
            </a:r>
          </a:p>
          <a:p>
            <a:pPr lvl="2"/>
            <a:r>
              <a:rPr lang="en-US" dirty="0" smtClean="0"/>
              <a:t>Saved by God (cf. 1 Cor. 7:14, 16; 1 Pet. 3:1)</a:t>
            </a:r>
          </a:p>
          <a:p>
            <a:pPr lvl="2"/>
            <a:r>
              <a:rPr lang="en-US" dirty="0" smtClean="0"/>
              <a:t>In order that they might return to God (1 Pet. 3:7)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Gives Purpose to Marriage (not man)</a:t>
            </a:r>
          </a:p>
          <a:p>
            <a:pPr lvl="1"/>
            <a:r>
              <a:rPr lang="en-US" dirty="0" smtClean="0"/>
              <a:t>To provide self-completion/companionship</a:t>
            </a:r>
          </a:p>
          <a:p>
            <a:pPr lvl="1"/>
            <a:r>
              <a:rPr lang="en-US" dirty="0" smtClean="0"/>
              <a:t>To propagate the human race</a:t>
            </a:r>
          </a:p>
          <a:p>
            <a:pPr lvl="1"/>
            <a:r>
              <a:rPr lang="en-US" dirty="0" smtClean="0"/>
              <a:t>To enjoy intimacy ONLY with each other</a:t>
            </a:r>
          </a:p>
          <a:p>
            <a:pPr lvl="1"/>
            <a:r>
              <a:rPr lang="en-US" dirty="0" smtClean="0"/>
              <a:t>To help each other go to heaven</a:t>
            </a:r>
          </a:p>
          <a:p>
            <a:pPr lvl="1"/>
            <a:r>
              <a:rPr lang="en-US" dirty="0" smtClean="0"/>
              <a:t>To give us a picture of the relationship between Christ and His church</a:t>
            </a:r>
          </a:p>
          <a:p>
            <a:pPr lvl="2"/>
            <a:r>
              <a:rPr lang="en-US" dirty="0" smtClean="0"/>
              <a:t>Ephesians 5:22-33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Ordained Marriage</a:t>
            </a:r>
          </a:p>
          <a:p>
            <a:r>
              <a:rPr lang="en-US" dirty="0" smtClean="0"/>
              <a:t>God Defined Marriage</a:t>
            </a:r>
          </a:p>
          <a:p>
            <a:r>
              <a:rPr lang="en-US" dirty="0" smtClean="0"/>
              <a:t>God Regulates Marriage</a:t>
            </a:r>
          </a:p>
          <a:p>
            <a:r>
              <a:rPr lang="en-US" dirty="0" smtClean="0"/>
              <a:t>God Imposes His Marriage Laws</a:t>
            </a:r>
          </a:p>
          <a:p>
            <a:r>
              <a:rPr lang="en-US" dirty="0" smtClean="0"/>
              <a:t>God Gives Purpose to Marriage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</a:t>
            </a:r>
            <a:r>
              <a:rPr lang="en-US" dirty="0" smtClean="0"/>
              <a:t>Ordained Marriage </a:t>
            </a:r>
            <a:r>
              <a:rPr lang="en-US" dirty="0" smtClean="0"/>
              <a:t>(not man) </a:t>
            </a:r>
          </a:p>
          <a:p>
            <a:pPr lvl="1"/>
            <a:r>
              <a:rPr lang="en-US" dirty="0" smtClean="0"/>
              <a:t>“He brought” (Gen. 2:22)</a:t>
            </a:r>
          </a:p>
          <a:p>
            <a:pPr lvl="1"/>
            <a:r>
              <a:rPr lang="en-US" dirty="0" smtClean="0"/>
              <a:t>First institution He </a:t>
            </a:r>
            <a:r>
              <a:rPr lang="en-US" dirty="0" smtClean="0"/>
              <a:t>created (Mark 10:6)</a:t>
            </a:r>
            <a:endParaRPr lang="en-US" dirty="0" smtClean="0"/>
          </a:p>
          <a:p>
            <a:pPr lvl="1"/>
            <a:r>
              <a:rPr lang="en-US" dirty="0" smtClean="0"/>
              <a:t>God </a:t>
            </a:r>
            <a:r>
              <a:rPr lang="en-US" dirty="0" smtClean="0"/>
              <a:t>said, “…not good that man should be alone…”</a:t>
            </a:r>
          </a:p>
          <a:p>
            <a:pPr lvl="1"/>
            <a:r>
              <a:rPr lang="en-US" dirty="0" smtClean="0"/>
              <a:t>God made the woman for the man</a:t>
            </a:r>
          </a:p>
          <a:p>
            <a:pPr lvl="1"/>
            <a:r>
              <a:rPr lang="en-US" dirty="0" smtClean="0"/>
              <a:t>Marriage is done in the sight of </a:t>
            </a:r>
            <a:r>
              <a:rPr lang="en-US" dirty="0" smtClean="0"/>
              <a:t>God (Matt. 19:6)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Defined </a:t>
            </a:r>
            <a:r>
              <a:rPr lang="en-US" dirty="0" smtClean="0"/>
              <a:t>Marriage </a:t>
            </a:r>
            <a:r>
              <a:rPr lang="en-US" dirty="0" smtClean="0"/>
              <a:t>(not man) </a:t>
            </a:r>
          </a:p>
          <a:p>
            <a:pPr lvl="1"/>
            <a:r>
              <a:rPr lang="en-US" dirty="0" smtClean="0"/>
              <a:t>“He brought </a:t>
            </a:r>
            <a:r>
              <a:rPr lang="en-US" u="sng" dirty="0" smtClean="0"/>
              <a:t>her</a:t>
            </a:r>
            <a:r>
              <a:rPr lang="en-US" dirty="0" smtClean="0"/>
              <a:t> to the </a:t>
            </a:r>
            <a:r>
              <a:rPr lang="en-US" u="sng" dirty="0" smtClean="0"/>
              <a:t>man</a:t>
            </a:r>
            <a:r>
              <a:rPr lang="en-US" dirty="0" smtClean="0"/>
              <a:t>” (Gen. 2:22)</a:t>
            </a:r>
          </a:p>
          <a:p>
            <a:pPr lvl="1"/>
            <a:r>
              <a:rPr lang="en-US" dirty="0" smtClean="0"/>
              <a:t>“</a:t>
            </a:r>
            <a:r>
              <a:rPr lang="en-US" u="sng" dirty="0" smtClean="0"/>
              <a:t>male</a:t>
            </a:r>
            <a:r>
              <a:rPr lang="en-US" dirty="0" smtClean="0"/>
              <a:t> and </a:t>
            </a:r>
            <a:r>
              <a:rPr lang="en-US" u="sng" dirty="0" smtClean="0"/>
              <a:t>female</a:t>
            </a:r>
            <a:r>
              <a:rPr lang="en-US" dirty="0" smtClean="0"/>
              <a:t> He created them” (Gen. 1:27)</a:t>
            </a:r>
          </a:p>
          <a:p>
            <a:pPr lvl="1"/>
            <a:r>
              <a:rPr lang="en-US" dirty="0" smtClean="0"/>
              <a:t>“comparable to him” (Gen. 2:18)</a:t>
            </a:r>
          </a:p>
          <a:p>
            <a:pPr lvl="1"/>
            <a:r>
              <a:rPr lang="en-US" dirty="0" smtClean="0"/>
              <a:t>“He made (lit. built) into a woman” (Gen. 2:22)</a:t>
            </a:r>
          </a:p>
          <a:p>
            <a:pPr lvl="1"/>
            <a:r>
              <a:rPr lang="en-US" dirty="0" smtClean="0"/>
              <a:t>“man…cling to his wife” (Gen. 2:24)</a:t>
            </a:r>
          </a:p>
          <a:p>
            <a:pPr lvl="1"/>
            <a:r>
              <a:rPr lang="en-US" dirty="0" smtClean="0"/>
              <a:t>ONE HER to the ONE MAN </a:t>
            </a:r>
            <a:endParaRPr lang="en-US" dirty="0" smtClean="0"/>
          </a:p>
          <a:p>
            <a:pPr lvl="2"/>
            <a:r>
              <a:rPr lang="en-US" sz="2800" dirty="0" smtClean="0"/>
              <a:t>NO </a:t>
            </a:r>
            <a:r>
              <a:rPr lang="en-US" sz="2800" dirty="0" smtClean="0"/>
              <a:t>other combination is acceptable to God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</a:t>
            </a:r>
            <a:r>
              <a:rPr lang="en-US" dirty="0" smtClean="0"/>
              <a:t>Regulates Marriage </a:t>
            </a:r>
            <a:r>
              <a:rPr lang="en-US" dirty="0" smtClean="0"/>
              <a:t>(not man) </a:t>
            </a:r>
          </a:p>
          <a:p>
            <a:pPr lvl="1"/>
            <a:r>
              <a:rPr lang="en-US" dirty="0" smtClean="0"/>
              <a:t>He made it exclusive</a:t>
            </a:r>
          </a:p>
          <a:p>
            <a:pPr lvl="2"/>
            <a:r>
              <a:rPr lang="en-US" dirty="0" smtClean="0"/>
              <a:t>“a man shall </a:t>
            </a:r>
            <a:r>
              <a:rPr lang="en-US" u="sng" dirty="0" smtClean="0"/>
              <a:t>leave</a:t>
            </a:r>
            <a:r>
              <a:rPr lang="en-US" dirty="0" smtClean="0"/>
              <a:t> his father and mother…” (Gen. 2:24)</a:t>
            </a:r>
          </a:p>
          <a:p>
            <a:pPr lvl="2"/>
            <a:r>
              <a:rPr lang="en-US" dirty="0" smtClean="0"/>
              <a:t>Marriage is an exclusive relationship</a:t>
            </a:r>
          </a:p>
          <a:p>
            <a:pPr lvl="3"/>
            <a:r>
              <a:rPr lang="en-US" dirty="0" smtClean="0"/>
              <a:t>No earthly relationship is more important</a:t>
            </a:r>
          </a:p>
          <a:p>
            <a:pPr lvl="3"/>
            <a:r>
              <a:rPr lang="en-US" dirty="0" smtClean="0"/>
              <a:t>Requires fidelity &amp; loyalty to your mate</a:t>
            </a:r>
          </a:p>
          <a:p>
            <a:pPr lvl="3"/>
            <a:r>
              <a:rPr lang="en-US" dirty="0" smtClean="0"/>
              <a:t>Takes precedence over every other human relationship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 smtClean="0"/>
              <a:t>Regulates Marriage </a:t>
            </a:r>
            <a:r>
              <a:rPr lang="en-US" dirty="0" smtClean="0"/>
              <a:t>(not man) </a:t>
            </a:r>
          </a:p>
          <a:p>
            <a:pPr lvl="1"/>
            <a:r>
              <a:rPr lang="en-US" dirty="0" smtClean="0"/>
              <a:t>He made it exclusive</a:t>
            </a:r>
          </a:p>
          <a:p>
            <a:pPr lvl="1"/>
            <a:r>
              <a:rPr lang="en-US" dirty="0" smtClean="0"/>
              <a:t>He made it permanent</a:t>
            </a:r>
          </a:p>
          <a:p>
            <a:pPr lvl="2"/>
            <a:r>
              <a:rPr lang="en-US" dirty="0" smtClean="0"/>
              <a:t>“…and </a:t>
            </a:r>
            <a:r>
              <a:rPr lang="en-US" u="sng" dirty="0" smtClean="0"/>
              <a:t>be joined</a:t>
            </a:r>
            <a:r>
              <a:rPr lang="en-US" dirty="0" smtClean="0"/>
              <a:t> to his wife…” (Gen. 2:24)</a:t>
            </a:r>
          </a:p>
          <a:p>
            <a:pPr lvl="2"/>
            <a:r>
              <a:rPr lang="en-US" dirty="0" smtClean="0"/>
              <a:t>Marriage is a permanent relationship</a:t>
            </a:r>
          </a:p>
          <a:p>
            <a:pPr lvl="3"/>
            <a:r>
              <a:rPr lang="en-US" dirty="0" smtClean="0"/>
              <a:t>Cleave, cling, be glued, “stick together no matter what”</a:t>
            </a:r>
          </a:p>
          <a:p>
            <a:pPr lvl="3"/>
            <a:r>
              <a:rPr lang="en-US" dirty="0" smtClean="0"/>
              <a:t>Requires commitment &amp; faithfulness at all costs</a:t>
            </a:r>
          </a:p>
          <a:p>
            <a:pPr lvl="3"/>
            <a:r>
              <a:rPr lang="en-US" dirty="0" smtClean="0"/>
              <a:t>Jesus said, “Let not man separate” (Matt. 19:6)</a:t>
            </a:r>
          </a:p>
          <a:p>
            <a:pPr lvl="3"/>
            <a:r>
              <a:rPr lang="en-US" dirty="0" smtClean="0"/>
              <a:t>Permanent, life-long</a:t>
            </a:r>
            <a:r>
              <a:rPr lang="en-US" dirty="0" smtClean="0"/>
              <a:t>, “until death” (cf. Rom. 7:1-3)</a:t>
            </a:r>
          </a:p>
          <a:p>
            <a:pPr lvl="3"/>
            <a:r>
              <a:rPr lang="en-US" dirty="0" smtClean="0"/>
              <a:t>The Lord gave only one exception (Matt. 19:9)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</a:t>
            </a:r>
            <a:r>
              <a:rPr lang="en-US" dirty="0" smtClean="0"/>
              <a:t>Regulates Marriage </a:t>
            </a:r>
            <a:r>
              <a:rPr lang="en-US" dirty="0" smtClean="0"/>
              <a:t>(not man) </a:t>
            </a:r>
          </a:p>
          <a:p>
            <a:pPr lvl="1"/>
            <a:r>
              <a:rPr lang="en-US" dirty="0" smtClean="0"/>
              <a:t>He made it exclusive</a:t>
            </a:r>
          </a:p>
          <a:p>
            <a:pPr lvl="1"/>
            <a:r>
              <a:rPr lang="en-US" dirty="0" smtClean="0"/>
              <a:t>He made it permanent</a:t>
            </a:r>
          </a:p>
          <a:p>
            <a:pPr lvl="1"/>
            <a:r>
              <a:rPr lang="en-US" dirty="0" smtClean="0"/>
              <a:t>He made it intimate</a:t>
            </a:r>
          </a:p>
          <a:p>
            <a:pPr lvl="2"/>
            <a:r>
              <a:rPr lang="en-US" dirty="0" smtClean="0"/>
              <a:t>“…they shall </a:t>
            </a:r>
            <a:r>
              <a:rPr lang="en-US" u="sng" dirty="0" smtClean="0"/>
              <a:t>become one flesh</a:t>
            </a:r>
            <a:r>
              <a:rPr lang="en-US" dirty="0" smtClean="0"/>
              <a:t>” (Gen. 2:24)</a:t>
            </a:r>
          </a:p>
          <a:p>
            <a:pPr lvl="2"/>
            <a:r>
              <a:rPr lang="en-US" dirty="0" smtClean="0"/>
              <a:t>Married couples share intimate oneness on all levels</a:t>
            </a:r>
          </a:p>
          <a:p>
            <a:pPr lvl="3"/>
            <a:r>
              <a:rPr lang="en-US" dirty="0" smtClean="0"/>
              <a:t>Only possible with a man &amp; a woman</a:t>
            </a:r>
          </a:p>
          <a:p>
            <a:pPr lvl="3"/>
            <a:r>
              <a:rPr lang="en-US" dirty="0" smtClean="0"/>
              <a:t>Become one physically (incl. sexually), spiritually, socially, emotionally, intellectually</a:t>
            </a:r>
          </a:p>
          <a:p>
            <a:pPr lvl="3"/>
            <a:r>
              <a:rPr lang="en-US" dirty="0" smtClean="0"/>
              <a:t>Mirror God’s image – “Let Us make man in Our image…” (Gen. 1:26)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</a:t>
            </a:r>
            <a:r>
              <a:rPr lang="en-US" dirty="0" smtClean="0"/>
              <a:t>Imposes His </a:t>
            </a:r>
            <a:r>
              <a:rPr lang="en-US" dirty="0" smtClean="0"/>
              <a:t>Marriage Laws (not man) </a:t>
            </a:r>
          </a:p>
          <a:p>
            <a:pPr lvl="1"/>
            <a:r>
              <a:rPr lang="en-US" dirty="0" smtClean="0"/>
              <a:t>He made it exclusive</a:t>
            </a:r>
          </a:p>
          <a:p>
            <a:pPr lvl="2"/>
            <a:r>
              <a:rPr lang="en-US" dirty="0" smtClean="0"/>
              <a:t>“have his own wife…have her own husband” (1 Cor. 7:2)</a:t>
            </a:r>
          </a:p>
          <a:p>
            <a:pPr lvl="2"/>
            <a:r>
              <a:rPr lang="en-US" dirty="0" smtClean="0"/>
              <a:t>“You shall not commit adultery” (Ex. 20:14; Matt. 5:27)</a:t>
            </a:r>
          </a:p>
          <a:p>
            <a:pPr lvl="1"/>
            <a:r>
              <a:rPr lang="en-US" dirty="0" smtClean="0"/>
              <a:t>He made it permanent</a:t>
            </a:r>
          </a:p>
          <a:p>
            <a:pPr lvl="2"/>
            <a:r>
              <a:rPr lang="en-US" dirty="0" smtClean="0"/>
              <a:t>God hates divorce (Mal. 2:16)</a:t>
            </a:r>
          </a:p>
          <a:p>
            <a:pPr lvl="2"/>
            <a:r>
              <a:rPr lang="en-US" dirty="0" smtClean="0"/>
              <a:t>“remain unmarried or be reconciled” (1 Cor. 7:11)</a:t>
            </a:r>
          </a:p>
          <a:p>
            <a:pPr lvl="1"/>
            <a:r>
              <a:rPr lang="en-US" dirty="0" smtClean="0"/>
              <a:t>He made it intimate</a:t>
            </a:r>
          </a:p>
          <a:p>
            <a:pPr lvl="2"/>
            <a:r>
              <a:rPr lang="en-US" dirty="0" smtClean="0"/>
              <a:t>The marriage bed is undefiled (Heb. 13:4)</a:t>
            </a:r>
          </a:p>
          <a:p>
            <a:pPr lvl="2"/>
            <a:r>
              <a:rPr lang="en-US" dirty="0" smtClean="0"/>
              <a:t>God will judge fornicators &amp; adulterers (Heb. 13:4)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Gives Purpose to Marriage (not man)</a:t>
            </a:r>
          </a:p>
          <a:p>
            <a:pPr lvl="1"/>
            <a:r>
              <a:rPr lang="en-US" dirty="0" smtClean="0"/>
              <a:t>To provide self-completion/companionship</a:t>
            </a:r>
          </a:p>
          <a:p>
            <a:pPr lvl="2"/>
            <a:r>
              <a:rPr lang="en-US" dirty="0" smtClean="0"/>
              <a:t>“The Lord God said, ‘It is not good that man should be alone; I will make him a helper comparable to him’” (Gen. 2:18).</a:t>
            </a:r>
          </a:p>
          <a:p>
            <a:pPr lvl="2"/>
            <a:r>
              <a:rPr lang="en-US" dirty="0" smtClean="0"/>
              <a:t>Each is incomplete without the other.</a:t>
            </a:r>
          </a:p>
          <a:p>
            <a:pPr lvl="2"/>
            <a:r>
              <a:rPr lang="en-US" dirty="0" smtClean="0"/>
              <a:t>Each needs one “comparable” – one suited, a complement</a:t>
            </a:r>
          </a:p>
          <a:p>
            <a:pPr lvl="2"/>
            <a:r>
              <a:rPr lang="en-US" dirty="0" smtClean="0"/>
              <a:t>“This is now bone of my bone and flesh of my flesh…” (Gen. 2:23)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Gives Purpose to Marriage (not man)</a:t>
            </a:r>
          </a:p>
          <a:p>
            <a:pPr lvl="1"/>
            <a:r>
              <a:rPr lang="en-US" dirty="0" smtClean="0"/>
              <a:t>To provide self-completion/companionship</a:t>
            </a:r>
          </a:p>
          <a:p>
            <a:pPr lvl="1"/>
            <a:r>
              <a:rPr lang="en-US" dirty="0" smtClean="0"/>
              <a:t>To propagate the human race</a:t>
            </a:r>
          </a:p>
          <a:p>
            <a:pPr lvl="2"/>
            <a:r>
              <a:rPr lang="en-US" dirty="0" smtClean="0"/>
              <a:t>“Be fruitful and multiply” (Gen. 1:28)</a:t>
            </a:r>
          </a:p>
          <a:p>
            <a:pPr lvl="2"/>
            <a:r>
              <a:rPr lang="en-US" dirty="0" smtClean="0"/>
              <a:t>More than that – multiply a godly legacy (cf. Mal. 2:15)</a:t>
            </a:r>
          </a:p>
          <a:p>
            <a:pPr lvl="2"/>
            <a:r>
              <a:rPr lang="en-US" dirty="0" smtClean="0"/>
              <a:t>“teach them diligently” (Deut. 6:7)</a:t>
            </a:r>
          </a:p>
          <a:p>
            <a:pPr lvl="2"/>
            <a:r>
              <a:rPr lang="en-US" dirty="0" smtClean="0"/>
              <a:t>“in the nurture and admonition of the Lord” (Eph. 6:4)</a:t>
            </a:r>
          </a:p>
          <a:p>
            <a:pPr lvl="2"/>
            <a:r>
              <a:rPr lang="en-US" dirty="0" smtClean="0"/>
              <a:t>All society began and was to be built on the strength of godly marriages – “as go marriages, so goes society”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836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9</cp:revision>
  <dcterms:created xsi:type="dcterms:W3CDTF">2011-11-10T14:04:14Z</dcterms:created>
  <dcterms:modified xsi:type="dcterms:W3CDTF">2013-05-05T21:32:29Z</dcterms:modified>
</cp:coreProperties>
</file>