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\\pblfpr\users\David\_Graphics\Lesson-Event PPT Graphics\The Riches of Christianity\The Riches of Chris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The Riches of Christianity\The Riches of Christ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526" cy="68580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838200"/>
            <a:ext cx="84582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ln>
            <a:solidFill>
              <a:schemeClr val="tx1"/>
            </a:solidFill>
          </a:ln>
          <a:solidFill>
            <a:srgbClr val="FFFF00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ln>
            <a:solidFill>
              <a:schemeClr val="tx1"/>
            </a:solidFill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ln>
            <a:solidFill>
              <a:schemeClr val="tx1"/>
            </a:solidFill>
          </a:ln>
          <a:solidFill>
            <a:schemeClr val="accent6">
              <a:lumMod val="40000"/>
              <a:lumOff val="60000"/>
            </a:schemeClr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ln>
            <a:solidFill>
              <a:schemeClr val="tx1"/>
            </a:solidFill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ln>
            <a:solidFill>
              <a:schemeClr val="tx1"/>
            </a:solidFill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9400" y="6019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Ephesians 1:3-14</a:t>
            </a: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u="sng" dirty="0" smtClean="0"/>
              <a:t>QUALITY</a:t>
            </a:r>
            <a:r>
              <a:rPr lang="en-US" dirty="0" smtClean="0"/>
              <a:t> of His Blessings:  </a:t>
            </a:r>
            <a:r>
              <a:rPr lang="en-US" u="sng" dirty="0" smtClean="0"/>
              <a:t>SPIRITUAL</a:t>
            </a:r>
            <a:r>
              <a:rPr lang="en-US" dirty="0" smtClean="0"/>
              <a:t> </a:t>
            </a:r>
            <a:r>
              <a:rPr lang="en-US" sz="2800" dirty="0" smtClean="0"/>
              <a:t>(1:3)</a:t>
            </a:r>
            <a:endParaRPr lang="en-US" sz="4800" dirty="0" smtClean="0"/>
          </a:p>
          <a:p>
            <a:pPr lvl="1"/>
            <a:r>
              <a:rPr lang="en-US" dirty="0" smtClean="0"/>
              <a:t>God’s GREATEST riches/blessings are not material</a:t>
            </a:r>
            <a:endParaRPr lang="en-US" sz="4400" dirty="0" smtClean="0"/>
          </a:p>
          <a:p>
            <a:pPr lvl="1"/>
            <a:r>
              <a:rPr lang="en-US" dirty="0" smtClean="0"/>
              <a:t>God’s GREATEST riches/blessings are spiritual</a:t>
            </a:r>
            <a:endParaRPr lang="en-US" sz="4400" dirty="0" smtClean="0"/>
          </a:p>
          <a:p>
            <a:pPr lvl="2"/>
            <a:r>
              <a:rPr lang="en-US" dirty="0" smtClean="0"/>
              <a:t>They have to do with my soul &amp; its eternal destiny</a:t>
            </a:r>
            <a:endParaRPr lang="en-US" sz="4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LOCALITY</a:t>
            </a:r>
            <a:r>
              <a:rPr lang="en-US" dirty="0" smtClean="0"/>
              <a:t> of His Blessings: </a:t>
            </a:r>
            <a:r>
              <a:rPr lang="en-US" u="sng" dirty="0" smtClean="0"/>
              <a:t>IN </a:t>
            </a:r>
            <a:r>
              <a:rPr lang="en-US" u="sng" dirty="0" smtClean="0"/>
              <a:t>CHRIST</a:t>
            </a:r>
            <a:r>
              <a:rPr lang="en-US" dirty="0" smtClean="0"/>
              <a:t> </a:t>
            </a:r>
            <a:r>
              <a:rPr lang="en-US" sz="2800" dirty="0" smtClean="0">
                <a:ln>
                  <a:solidFill>
                    <a:prstClr val="black"/>
                  </a:solidFill>
                </a:ln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(1:3)</a:t>
            </a:r>
            <a:endParaRPr lang="en-US" sz="4800" u="sng" dirty="0" smtClean="0"/>
          </a:p>
          <a:p>
            <a:pPr lvl="1"/>
            <a:r>
              <a:rPr lang="en-US" dirty="0" smtClean="0"/>
              <a:t>God’s tells me where to find His GREATEST blessings</a:t>
            </a:r>
            <a:endParaRPr lang="en-US" sz="4400" dirty="0" smtClean="0"/>
          </a:p>
          <a:p>
            <a:pPr lvl="2"/>
            <a:r>
              <a:rPr lang="en-US" dirty="0" smtClean="0"/>
              <a:t>They are “in Christ” = “in the body of Christ” (</a:t>
            </a:r>
            <a:r>
              <a:rPr lang="en-US" dirty="0" smtClean="0"/>
              <a:t>1:22-23</a:t>
            </a:r>
            <a:r>
              <a:rPr lang="en-US" dirty="0" smtClean="0"/>
              <a:t>)</a:t>
            </a:r>
            <a:endParaRPr lang="en-US" sz="4000" dirty="0" smtClean="0"/>
          </a:p>
          <a:p>
            <a:pPr lvl="2"/>
            <a:r>
              <a:rPr lang="en-US" dirty="0" smtClean="0"/>
              <a:t>Cannot be enjoyed without being “IN” Christ</a:t>
            </a:r>
            <a:endParaRPr lang="en-US" sz="4000" dirty="0" smtClean="0"/>
          </a:p>
          <a:p>
            <a:pPr lvl="1"/>
            <a:r>
              <a:rPr lang="en-US" dirty="0" smtClean="0"/>
              <a:t>God’s tells me how to enter INTO Christ</a:t>
            </a:r>
            <a:endParaRPr lang="en-US" sz="4400" dirty="0" smtClean="0"/>
          </a:p>
          <a:p>
            <a:pPr lvl="2"/>
            <a:r>
              <a:rPr lang="en-US" dirty="0" smtClean="0"/>
              <a:t>Have faith in Christ “unto righteousness” (Rom. 10:10)</a:t>
            </a:r>
            <a:endParaRPr lang="en-US" sz="4000" dirty="0" smtClean="0"/>
          </a:p>
          <a:p>
            <a:pPr lvl="2"/>
            <a:r>
              <a:rPr lang="en-US" dirty="0" smtClean="0"/>
              <a:t>Repent toward Christ “unto salvation” (2 Cor. 7:10)</a:t>
            </a:r>
            <a:endParaRPr lang="en-US" sz="4000" dirty="0" smtClean="0"/>
          </a:p>
          <a:p>
            <a:pPr lvl="2"/>
            <a:r>
              <a:rPr lang="en-US" dirty="0" smtClean="0"/>
              <a:t>Make confession of Christ “unto salvation” (Rom. 10:10)</a:t>
            </a:r>
            <a:endParaRPr lang="en-US" sz="4000" dirty="0" smtClean="0"/>
          </a:p>
          <a:p>
            <a:pPr lvl="2"/>
            <a:r>
              <a:rPr lang="en-US" dirty="0" smtClean="0"/>
              <a:t>Be “baptized into Christ” (Gal. 3:27)</a:t>
            </a:r>
            <a:endParaRPr lang="en-US" sz="4000" dirty="0" smtClean="0"/>
          </a:p>
          <a:p>
            <a:pPr lvl="2"/>
            <a:r>
              <a:rPr lang="en-US" dirty="0" smtClean="0"/>
              <a:t>Live “your life…hidden with Christ in God” (Col. 3:3)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5867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u="sng" dirty="0" smtClean="0"/>
              <a:t>EXCLUSIVITY</a:t>
            </a:r>
            <a:r>
              <a:rPr lang="en-US" dirty="0" smtClean="0"/>
              <a:t> of His Blessings: </a:t>
            </a:r>
            <a:r>
              <a:rPr lang="en-US" u="sng" dirty="0" smtClean="0"/>
              <a:t>EVERY</a:t>
            </a:r>
            <a:r>
              <a:rPr lang="en-US" dirty="0" smtClean="0"/>
              <a:t> </a:t>
            </a:r>
            <a:r>
              <a:rPr lang="en-US" sz="2800" dirty="0" smtClean="0"/>
              <a:t>(1:3)</a:t>
            </a:r>
            <a:endParaRPr lang="en-US" sz="4800" u="sng" dirty="0" smtClean="0"/>
          </a:p>
          <a:p>
            <a:pPr lvl="1"/>
            <a:r>
              <a:rPr lang="en-US" spc="-10" dirty="0" smtClean="0"/>
              <a:t>Every single conceivable spiritual blessing is in Christ</a:t>
            </a:r>
            <a:endParaRPr lang="en-US" sz="4400" spc="-10" dirty="0" smtClean="0"/>
          </a:p>
          <a:p>
            <a:pPr lvl="2"/>
            <a:r>
              <a:rPr lang="en-US" dirty="0" smtClean="0"/>
              <a:t>Not one of these blessings is found outside Christ</a:t>
            </a:r>
            <a:endParaRPr lang="en-US" sz="4000" dirty="0" smtClean="0"/>
          </a:p>
          <a:p>
            <a:pPr lvl="1"/>
            <a:r>
              <a:rPr lang="en-US" dirty="0" smtClean="0"/>
              <a:t>There is “</a:t>
            </a:r>
            <a:r>
              <a:rPr lang="en-US" u="sng" dirty="0" smtClean="0"/>
              <a:t>no</a:t>
            </a:r>
            <a:r>
              <a:rPr lang="en-US" dirty="0" smtClean="0"/>
              <a:t> condemnation” in Christ (Rom. 8:1)</a:t>
            </a:r>
          </a:p>
          <a:p>
            <a:pPr lvl="2"/>
            <a:r>
              <a:rPr lang="en-US" dirty="0" smtClean="0"/>
              <a:t>Therefore, </a:t>
            </a:r>
            <a:r>
              <a:rPr lang="en-US" u="sng" dirty="0" smtClean="0"/>
              <a:t>all</a:t>
            </a:r>
            <a:r>
              <a:rPr lang="en-US" dirty="0" smtClean="0"/>
              <a:t> is outside</a:t>
            </a:r>
            <a:endParaRPr lang="en-US" sz="4000" dirty="0" smtClean="0"/>
          </a:p>
          <a:p>
            <a:pPr lvl="1"/>
            <a:r>
              <a:rPr lang="en-US" dirty="0" smtClean="0"/>
              <a:t>There is “</a:t>
            </a:r>
            <a:r>
              <a:rPr lang="en-US" u="sng" dirty="0" smtClean="0"/>
              <a:t>new</a:t>
            </a:r>
            <a:r>
              <a:rPr lang="en-US" dirty="0" smtClean="0"/>
              <a:t> life” in Christ (Rom. 6:4; 2 Cor. 5:7)</a:t>
            </a:r>
          </a:p>
          <a:p>
            <a:pPr lvl="2"/>
            <a:r>
              <a:rPr lang="en-US" dirty="0" smtClean="0"/>
              <a:t>Therefore, there is </a:t>
            </a:r>
            <a:r>
              <a:rPr lang="en-US" u="sng" dirty="0" smtClean="0"/>
              <a:t>no new</a:t>
            </a:r>
            <a:r>
              <a:rPr lang="en-US" dirty="0" smtClean="0"/>
              <a:t> outside</a:t>
            </a:r>
            <a:endParaRPr lang="en-US" sz="4000" dirty="0" smtClean="0"/>
          </a:p>
          <a:p>
            <a:pPr lvl="1"/>
            <a:r>
              <a:rPr lang="en-US" spc="-10" dirty="0" smtClean="0"/>
              <a:t>There are “</a:t>
            </a:r>
            <a:r>
              <a:rPr lang="en-US" u="sng" spc="-10" dirty="0" smtClean="0"/>
              <a:t>all</a:t>
            </a:r>
            <a:r>
              <a:rPr lang="en-US" spc="-10" dirty="0" smtClean="0"/>
              <a:t> promises of God” in Christ (2 Cor. 1:20)</a:t>
            </a:r>
          </a:p>
          <a:p>
            <a:pPr lvl="2"/>
            <a:r>
              <a:rPr lang="en-US" dirty="0" smtClean="0"/>
              <a:t>Therefore, there are </a:t>
            </a:r>
            <a:r>
              <a:rPr lang="en-US" u="sng" dirty="0" smtClean="0"/>
              <a:t>none</a:t>
            </a:r>
            <a:r>
              <a:rPr lang="en-US" dirty="0" smtClean="0"/>
              <a:t> outside</a:t>
            </a:r>
            <a:endParaRPr lang="en-US" sz="4000" dirty="0" smtClean="0"/>
          </a:p>
          <a:p>
            <a:pPr lvl="1"/>
            <a:r>
              <a:rPr lang="en-US" dirty="0" smtClean="0"/>
              <a:t>There is “eternal </a:t>
            </a:r>
            <a:r>
              <a:rPr lang="en-US" u="sng" dirty="0" smtClean="0"/>
              <a:t>life</a:t>
            </a:r>
            <a:r>
              <a:rPr lang="en-US" dirty="0" smtClean="0"/>
              <a:t>” in Christ (1 John 5:11)</a:t>
            </a:r>
          </a:p>
          <a:p>
            <a:pPr lvl="2"/>
            <a:r>
              <a:rPr lang="en-US" dirty="0" smtClean="0"/>
              <a:t>Therefore, there is eternal </a:t>
            </a:r>
            <a:r>
              <a:rPr lang="en-US" u="sng" dirty="0" smtClean="0"/>
              <a:t>death</a:t>
            </a:r>
            <a:r>
              <a:rPr lang="en-US" dirty="0" smtClean="0"/>
              <a:t> outside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867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u="sng" dirty="0" smtClean="0"/>
              <a:t>CAUSALITY</a:t>
            </a:r>
            <a:r>
              <a:rPr lang="en-US" dirty="0" smtClean="0"/>
              <a:t> of His </a:t>
            </a:r>
            <a:r>
              <a:rPr lang="en-US" dirty="0" smtClean="0"/>
              <a:t>Blessings</a:t>
            </a:r>
            <a:r>
              <a:rPr lang="en-US" dirty="0" smtClean="0"/>
              <a:t>: </a:t>
            </a:r>
            <a:r>
              <a:rPr lang="en-US" u="sng" dirty="0" smtClean="0"/>
              <a:t>GRACE</a:t>
            </a:r>
            <a:r>
              <a:rPr lang="en-US" dirty="0" smtClean="0"/>
              <a:t> </a:t>
            </a:r>
            <a:r>
              <a:rPr lang="en-US" sz="2800" dirty="0" smtClean="0"/>
              <a:t>(1:6-8)</a:t>
            </a:r>
            <a:endParaRPr lang="en-US" sz="4800" u="sng" dirty="0" smtClean="0"/>
          </a:p>
          <a:p>
            <a:pPr lvl="1"/>
            <a:r>
              <a:rPr lang="en-US" dirty="0" smtClean="0"/>
              <a:t>The “riches” of His “glorious grace” were “freely bestowed” and “lavished” on us (1:7, 6, 8) </a:t>
            </a:r>
            <a:endParaRPr lang="en-US" sz="4400" dirty="0" smtClean="0"/>
          </a:p>
          <a:p>
            <a:pPr lvl="1"/>
            <a:r>
              <a:rPr lang="en-US" dirty="0" smtClean="0"/>
              <a:t>The grace of God PLANNED before the world began to save man (1:4, 5, 11)!</a:t>
            </a:r>
            <a:endParaRPr lang="en-US" sz="4400" dirty="0" smtClean="0"/>
          </a:p>
          <a:p>
            <a:pPr lvl="2"/>
            <a:r>
              <a:rPr lang="en-US" dirty="0" smtClean="0"/>
              <a:t>The crucifixion of Christ (1 Pet. 1:20), our salvation (2 Tim. 1:9) and the church (Eph. 3:10-11) were graciously foreordained in the mind of God</a:t>
            </a:r>
            <a:endParaRPr lang="en-US" sz="4000" dirty="0" smtClean="0"/>
          </a:p>
          <a:p>
            <a:pPr lvl="1"/>
            <a:r>
              <a:rPr lang="en-US" i="1" dirty="0" smtClean="0"/>
              <a:t>The </a:t>
            </a:r>
            <a:r>
              <a:rPr lang="en-US" i="1" dirty="0" smtClean="0"/>
              <a:t>grace of God </a:t>
            </a:r>
            <a:r>
              <a:rPr lang="en-US" i="1" dirty="0" smtClean="0"/>
              <a:t>SUFFERED, BLED &amp; DIED </a:t>
            </a:r>
            <a:r>
              <a:rPr lang="en-US" i="1" dirty="0" smtClean="0"/>
              <a:t>on the propitiatory cross to save man (1:7)!</a:t>
            </a:r>
            <a:endParaRPr lang="en-US" sz="4400" dirty="0" smtClean="0"/>
          </a:p>
          <a:p>
            <a:pPr lvl="2"/>
            <a:r>
              <a:rPr lang="en-US" dirty="0" smtClean="0"/>
              <a:t>These </a:t>
            </a:r>
            <a:r>
              <a:rPr lang="en-US" dirty="0" smtClean="0"/>
              <a:t>riches/blessings are lavished on us through no merit of our </a:t>
            </a:r>
            <a:r>
              <a:rPr lang="en-US" dirty="0" smtClean="0"/>
              <a:t>own!</a:t>
            </a:r>
          </a:p>
          <a:p>
            <a:pPr lvl="2"/>
            <a:r>
              <a:rPr lang="en-US" dirty="0" smtClean="0"/>
              <a:t>Jesus paid the ultimate price (by grace) for us!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58674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0000"/>
              </a:lnSpc>
            </a:pPr>
            <a:r>
              <a:rPr lang="en-US" sz="3500" dirty="0" smtClean="0"/>
              <a:t>The </a:t>
            </a:r>
            <a:r>
              <a:rPr lang="en-US" sz="3500" u="sng" dirty="0" smtClean="0"/>
              <a:t>IMMENSITY</a:t>
            </a:r>
            <a:r>
              <a:rPr lang="en-US" sz="3500" dirty="0" smtClean="0"/>
              <a:t> of His </a:t>
            </a:r>
            <a:r>
              <a:rPr lang="en-US" sz="3500" dirty="0" smtClean="0"/>
              <a:t>Blessings</a:t>
            </a:r>
            <a:endParaRPr lang="en-US" sz="3500" dirty="0" smtClean="0"/>
          </a:p>
          <a:p>
            <a:pPr lvl="1"/>
            <a:r>
              <a:rPr lang="en-US" dirty="0" smtClean="0"/>
              <a:t>I have been “chosen” (1:4)</a:t>
            </a:r>
            <a:endParaRPr lang="en-US" sz="4400" dirty="0" smtClean="0"/>
          </a:p>
          <a:p>
            <a:pPr lvl="2"/>
            <a:r>
              <a:rPr lang="en-US" dirty="0" smtClean="0"/>
              <a:t>Not unconditionally but conditionally (Acts 10:34-35)</a:t>
            </a:r>
            <a:endParaRPr lang="en-US" sz="4000" dirty="0" smtClean="0"/>
          </a:p>
          <a:p>
            <a:pPr lvl="1"/>
            <a:r>
              <a:rPr lang="en-US" dirty="0" smtClean="0"/>
              <a:t>I have been “adopted” (1:5)</a:t>
            </a:r>
            <a:endParaRPr lang="en-US" sz="4400" dirty="0" smtClean="0"/>
          </a:p>
          <a:p>
            <a:pPr lvl="2"/>
            <a:r>
              <a:rPr lang="en-US" dirty="0" smtClean="0"/>
              <a:t>A </a:t>
            </a:r>
            <a:r>
              <a:rPr lang="en-US" dirty="0" smtClean="0"/>
              <a:t>family </a:t>
            </a:r>
            <a:r>
              <a:rPr lang="en-US" dirty="0" smtClean="0"/>
              <a:t>relationship with same rights &amp; privileges (Rom. 8:15)</a:t>
            </a:r>
            <a:endParaRPr lang="en-US" sz="4000" dirty="0" smtClean="0"/>
          </a:p>
          <a:p>
            <a:pPr lvl="1"/>
            <a:r>
              <a:rPr lang="en-US" dirty="0" smtClean="0"/>
              <a:t>I </a:t>
            </a:r>
            <a:r>
              <a:rPr lang="en-US" dirty="0" smtClean="0"/>
              <a:t>have been “redeemed” (1:7)</a:t>
            </a:r>
            <a:endParaRPr lang="en-US" sz="4400" dirty="0" smtClean="0"/>
          </a:p>
          <a:p>
            <a:pPr lvl="2"/>
            <a:r>
              <a:rPr lang="en-US" dirty="0" smtClean="0"/>
              <a:t>Purchased from </a:t>
            </a:r>
            <a:r>
              <a:rPr lang="en-US" dirty="0" smtClean="0"/>
              <a:t>the bondage of sin (Rom. 6:17-18; Jn. </a:t>
            </a:r>
            <a:r>
              <a:rPr lang="en-US" dirty="0" smtClean="0"/>
              <a:t>8:34; Matt. 20:28; 26:28; 1 Pet. 1:18-19)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/>
              <a:t>have been “forgiven” (1:7)</a:t>
            </a:r>
            <a:endParaRPr lang="en-US" sz="5200" dirty="0" smtClean="0"/>
          </a:p>
          <a:p>
            <a:pPr lvl="2"/>
            <a:r>
              <a:rPr lang="en-US" dirty="0" smtClean="0"/>
              <a:t>Complete removal/pardon </a:t>
            </a:r>
            <a:r>
              <a:rPr lang="en-US" dirty="0" smtClean="0"/>
              <a:t>of the guilt of sin (Rom. 5:1</a:t>
            </a:r>
            <a:r>
              <a:rPr lang="en-US" dirty="0" smtClean="0"/>
              <a:t>)</a:t>
            </a:r>
            <a:endParaRPr lang="en-US" sz="4000" dirty="0" smtClean="0"/>
          </a:p>
          <a:p>
            <a:pPr lvl="1"/>
            <a:r>
              <a:rPr lang="en-US" dirty="0" smtClean="0"/>
              <a:t>I have been “sealed” (1:13-14)</a:t>
            </a:r>
            <a:endParaRPr lang="en-US" sz="4400" dirty="0" smtClean="0"/>
          </a:p>
          <a:p>
            <a:pPr lvl="2"/>
            <a:r>
              <a:rPr lang="en-US" dirty="0" smtClean="0"/>
              <a:t>As a mark of His ownership (“sealed”) and as a first installment deposit (“guarantee”), the Holy Spirit is given to everyone who obeys (Acts 5:32</a:t>
            </a:r>
            <a:r>
              <a:rPr lang="en-US" dirty="0" smtClean="0"/>
              <a:t>)</a:t>
            </a:r>
            <a:endParaRPr lang="en-US" sz="4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86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Lucida Calligraphy" pitchFamily="66" charset="0"/>
              </a:rPr>
              <a:t>I’m</a:t>
            </a:r>
            <a:r>
              <a:rPr lang="en-US" dirty="0" smtClean="0"/>
              <a:t> </a:t>
            </a:r>
            <a:r>
              <a:rPr lang="en-US" sz="3600" dirty="0" smtClean="0">
                <a:latin typeface="Benguiat Bk BT" pitchFamily="18" charset="0"/>
              </a:rPr>
              <a:t>Rich </a:t>
            </a:r>
            <a:r>
              <a:rPr lang="en-US" sz="3600" dirty="0" smtClean="0">
                <a:latin typeface="Benguiat Bk BT" pitchFamily="18" charset="0"/>
              </a:rPr>
              <a:t>in </a:t>
            </a:r>
            <a:r>
              <a:rPr lang="en-US" sz="3600" dirty="0" smtClean="0">
                <a:latin typeface="Benguiat Bk BT" pitchFamily="18" charset="0"/>
              </a:rPr>
              <a:t>Blessings</a:t>
            </a:r>
            <a:endParaRPr lang="en-US" dirty="0" smtClean="0">
              <a:latin typeface="Benguiat Bk BT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Lucida Calligraphy" pitchFamily="66" charset="0"/>
              </a:rPr>
              <a:t>Because I’m a </a:t>
            </a:r>
            <a:r>
              <a:rPr lang="en-US" sz="4000" cap="small" dirty="0" smtClean="0">
                <a:latin typeface="Benguiat Bk BT" pitchFamily="18" charset="0"/>
              </a:rPr>
              <a:t>Christ</a:t>
            </a:r>
            <a:r>
              <a:rPr lang="en-US" sz="3600" dirty="0" smtClean="0">
                <a:latin typeface="Benguiat Bk BT" pitchFamily="18" charset="0"/>
              </a:rPr>
              <a:t>ian!</a:t>
            </a:r>
            <a:endParaRPr lang="en-US" dirty="0" smtClean="0">
              <a:latin typeface="Benguiat Bk BT" pitchFamily="18" charset="0"/>
            </a:endParaRPr>
          </a:p>
          <a:p>
            <a:pPr lvl="0" algn="ctr"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So What?  Now What?</a:t>
            </a:r>
          </a:p>
          <a:p>
            <a:pPr lvl="0"/>
            <a:r>
              <a:rPr lang="en-US" dirty="0" smtClean="0"/>
              <a:t>Let’s do all “to the praise of His glory”! </a:t>
            </a:r>
            <a:br>
              <a:rPr lang="en-US" dirty="0" smtClean="0"/>
            </a:br>
            <a:r>
              <a:rPr lang="en-US" dirty="0" smtClean="0"/>
              <a:t>(1: 6, 10, 14)</a:t>
            </a:r>
          </a:p>
          <a:p>
            <a:pPr lvl="0"/>
            <a:r>
              <a:rPr lang="en-US" dirty="0" smtClean="0"/>
              <a:t>Let’s share “The Riches of Christ” </a:t>
            </a:r>
            <a:br>
              <a:rPr lang="en-US" dirty="0" smtClean="0"/>
            </a:br>
            <a:r>
              <a:rPr lang="en-US" dirty="0" smtClean="0"/>
              <a:t>with those who are living in spiritual poverty!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565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5</cp:revision>
  <dcterms:created xsi:type="dcterms:W3CDTF">2013-04-27T16:25:15Z</dcterms:created>
  <dcterms:modified xsi:type="dcterms:W3CDTF">2013-04-28T17:49:06Z</dcterms:modified>
</cp:coreProperties>
</file>