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28BD-F2F2-4105-8D88-2C8C36361FE3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B690-2AD1-4165-A93F-A7ECAC1D70B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\\pblfpr\users\David\_Graphics\Lesson-Event PPT Graphics\Trusting the Sovereign in Heaven - Psalm 37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23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28BD-F2F2-4105-8D88-2C8C36361FE3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B690-2AD1-4165-A93F-A7ECAC1D70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28BD-F2F2-4105-8D88-2C8C36361FE3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B690-2AD1-4165-A93F-A7ECAC1D70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28BD-F2F2-4105-8D88-2C8C36361FE3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B690-2AD1-4165-A93F-A7ECAC1D70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28BD-F2F2-4105-8D88-2C8C36361FE3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B690-2AD1-4165-A93F-A7ECAC1D70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28BD-F2F2-4105-8D88-2C8C36361FE3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B690-2AD1-4165-A93F-A7ECAC1D70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28BD-F2F2-4105-8D88-2C8C36361FE3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B690-2AD1-4165-A93F-A7ECAC1D70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28BD-F2F2-4105-8D88-2C8C36361FE3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B690-2AD1-4165-A93F-A7ECAC1D70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28BD-F2F2-4105-8D88-2C8C36361FE3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B690-2AD1-4165-A93F-A7ECAC1D70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\\pblfpr\users\David\_Graphics\Lesson-Event PPT Graphics\Trusting the Sovereign in Heaven - Psalm 37 - green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229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5105400"/>
          </a:xfrm>
        </p:spPr>
        <p:txBody>
          <a:bodyPr numCol="2">
            <a:normAutofit/>
          </a:bodyPr>
          <a:lstStyle>
            <a:lvl1pPr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629400" y="6553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Study of Psalm 37</a:t>
            </a:r>
            <a:endParaRPr lang="en-US" b="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7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17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17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17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17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pblfpr\users\David\_Graphics\Lesson-Event PPT Graphics\Trusting the Sovereign in Heaven - Psalm 37 - orang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229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5105400"/>
          </a:xfrm>
        </p:spPr>
        <p:txBody>
          <a:bodyPr numCol="2">
            <a:normAutofit/>
          </a:bodyPr>
          <a:lstStyle>
            <a:lvl1pPr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629400" y="6553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Study of Psalm 37</a:t>
            </a:r>
            <a:endParaRPr lang="en-US" b="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7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17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17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17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17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pblfpr\users\David\_Graphics\Lesson-Event PPT Graphics\Trusting the Sovereign in Heaven - Psalm 37 - blu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23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5105400"/>
          </a:xfrm>
        </p:spPr>
        <p:txBody>
          <a:bodyPr numCol="2">
            <a:normAutofit/>
          </a:bodyPr>
          <a:lstStyle>
            <a:lvl1pPr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629400" y="6553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Study of Psalm 37</a:t>
            </a:r>
            <a:endParaRPr lang="en-US" b="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7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17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17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17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17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pblfpr\users\David\_Graphics\Lesson-Event PPT Graphics\Trusting the Sovereign in Heaven - Psalm 37 - purple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229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5105400"/>
          </a:xfrm>
        </p:spPr>
        <p:txBody>
          <a:bodyPr numCol="2">
            <a:normAutofit/>
          </a:bodyPr>
          <a:lstStyle>
            <a:lvl1pPr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629400" y="6553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Study of Psalm 37</a:t>
            </a:r>
            <a:endParaRPr lang="en-US" b="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7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17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17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17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17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pblfpr\users\David\_Graphics\Lesson-Event PPT Graphics\Trusting the Sovereign in Heaven - Psalm 37 - yellow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230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5105400"/>
          </a:xfrm>
        </p:spPr>
        <p:txBody>
          <a:bodyPr numCol="2">
            <a:normAutofit/>
          </a:bodyPr>
          <a:lstStyle>
            <a:lvl1pPr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629400" y="6553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 smtClean="0">
                <a:solidFill>
                  <a:schemeClr val="bg2">
                    <a:lumMod val="1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Study of Psalm 37</a:t>
            </a:r>
            <a:endParaRPr lang="en-US" b="0" dirty="0">
              <a:solidFill>
                <a:schemeClr val="bg2">
                  <a:lumMod val="1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7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17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17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17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17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pblfpr\users\David\_Graphics\Lesson-Event PPT Graphics\Trusting the Sovereign in Heaven - Psalm 37 - pink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228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5105400"/>
          </a:xfrm>
        </p:spPr>
        <p:txBody>
          <a:bodyPr numCol="2">
            <a:normAutofit/>
          </a:bodyPr>
          <a:lstStyle>
            <a:lvl1pPr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6629400" y="6553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0" dirty="0" smtClean="0">
                <a:solidFill>
                  <a:srgbClr val="FFFF66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 Study of Psalm 37</a:t>
            </a:r>
            <a:endParaRPr lang="en-US" b="0" dirty="0">
              <a:solidFill>
                <a:srgbClr val="FFFF66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7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17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17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17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17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pblfpr\users\David\_Graphics\Lesson-Event PPT Graphics\Trusting the Sovereign in Heaven - Psalm 37 - invitation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228" cy="6858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5105400"/>
          </a:xfrm>
        </p:spPr>
        <p:txBody>
          <a:bodyPr numCol="1">
            <a:normAutofit/>
          </a:bodyPr>
          <a:lstStyle>
            <a:lvl1pPr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1pPr>
            <a:lvl2pPr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2pPr>
            <a:lvl3pPr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3pPr>
            <a:lvl4pPr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4pPr>
            <a:lvl5pPr>
              <a:defRPr sz="2600" b="1">
                <a:solidFill>
                  <a:schemeClr val="bg1"/>
                </a:solidFill>
                <a:effectLst>
                  <a:outerShdw blurRad="50800" dist="50800" dir="2700000" algn="ctr" rotWithShape="0">
                    <a:schemeClr val="tx1"/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7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17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17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17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17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28BD-F2F2-4105-8D88-2C8C36361FE3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9B690-2AD1-4165-A93F-A7ECAC1D70B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528BD-F2F2-4105-8D88-2C8C36361FE3}" type="datetimeFigureOut">
              <a:rPr lang="en-US" smtClean="0"/>
              <a:pPr/>
              <a:t>4/7/2013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9B690-2AD1-4165-A93F-A7ECAC1D70B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r>
              <a:rPr lang="en-US" sz="2600" dirty="0"/>
              <a:t>His saints (37:28)</a:t>
            </a:r>
          </a:p>
          <a:p>
            <a:r>
              <a:rPr lang="en-US" sz="2600" dirty="0"/>
              <a:t>The  meek (37:11)</a:t>
            </a:r>
          </a:p>
          <a:p>
            <a:r>
              <a:rPr lang="en-US" sz="2600" dirty="0"/>
              <a:t>The just (37:12, 6, 28, 30)</a:t>
            </a:r>
          </a:p>
          <a:p>
            <a:r>
              <a:rPr lang="en-US" sz="2600" dirty="0"/>
              <a:t>The upright (37:14, 18, 37)</a:t>
            </a:r>
          </a:p>
          <a:p>
            <a:r>
              <a:rPr lang="en-US" sz="2600" dirty="0"/>
              <a:t>The righteous (37:16, 6, 17, 21, 25, 29, 30, 32, 39)</a:t>
            </a:r>
          </a:p>
          <a:p>
            <a:r>
              <a:rPr lang="en-US" sz="2600" dirty="0"/>
              <a:t>Merciful </a:t>
            </a:r>
            <a:r>
              <a:rPr lang="en-US" sz="2600" dirty="0" smtClean="0"/>
              <a:t>&amp; </a:t>
            </a:r>
            <a:r>
              <a:rPr lang="en-US" sz="2600" dirty="0"/>
              <a:t>giving (37:21, 26)</a:t>
            </a:r>
          </a:p>
          <a:p>
            <a:r>
              <a:rPr lang="en-US" sz="2600" dirty="0"/>
              <a:t>Good (37:23)</a:t>
            </a:r>
          </a:p>
          <a:p>
            <a:r>
              <a:rPr lang="en-US" sz="2600" dirty="0"/>
              <a:t>Law-abiding (37:31)</a:t>
            </a:r>
          </a:p>
          <a:p>
            <a:r>
              <a:rPr lang="en-US" sz="2600" dirty="0"/>
              <a:t>Blameless (37:37)</a:t>
            </a:r>
          </a:p>
          <a:p>
            <a:r>
              <a:rPr lang="en-US" sz="2600" dirty="0"/>
              <a:t>Trust in the Lord (37:40</a:t>
            </a:r>
            <a:r>
              <a:rPr lang="en-US" sz="2600" dirty="0" smtClean="0"/>
              <a:t>)</a:t>
            </a:r>
            <a:endParaRPr lang="en-US" sz="26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4953000"/>
          </a:xfrm>
        </p:spPr>
        <p:txBody>
          <a:bodyPr>
            <a:normAutofit/>
          </a:bodyPr>
          <a:lstStyle/>
          <a:p>
            <a:r>
              <a:rPr lang="en-US" sz="2400" dirty="0"/>
              <a:t>The enemies of the Lord (37:10)</a:t>
            </a:r>
          </a:p>
          <a:p>
            <a:r>
              <a:rPr lang="en-US" sz="2400" dirty="0"/>
              <a:t>Evildoers (37:1, 9)</a:t>
            </a:r>
          </a:p>
          <a:p>
            <a:r>
              <a:rPr lang="en-US" sz="2400" dirty="0"/>
              <a:t>Workers of iniquity (37:1)</a:t>
            </a:r>
          </a:p>
          <a:p>
            <a:r>
              <a:rPr lang="en-US" sz="2400" dirty="0"/>
              <a:t>Prospers in his way (37:7)</a:t>
            </a:r>
          </a:p>
          <a:p>
            <a:r>
              <a:rPr lang="en-US" sz="2400" dirty="0"/>
              <a:t>The transgressors (37:38)</a:t>
            </a:r>
          </a:p>
          <a:p>
            <a:r>
              <a:rPr lang="en-US" sz="2400" dirty="0"/>
              <a:t>The wicked (37:10, 12, 14, 16, 17, 20, 21, 28, 32, 34, 35, 38, 40)</a:t>
            </a:r>
          </a:p>
          <a:p>
            <a:r>
              <a:rPr lang="en-US" sz="2400" dirty="0"/>
              <a:t>Man who brings wicked schemes to pass (37:7)</a:t>
            </a:r>
          </a:p>
          <a:p>
            <a:r>
              <a:rPr lang="en-US" sz="2400" dirty="0"/>
              <a:t>Plot against God’s people (37:12)</a:t>
            </a:r>
          </a:p>
          <a:p>
            <a:r>
              <a:rPr lang="en-US" sz="2400" dirty="0"/>
              <a:t>Gnashes at God’s people with their teeth (37:12)</a:t>
            </a:r>
          </a:p>
          <a:p>
            <a:r>
              <a:rPr lang="en-US" sz="2400" dirty="0"/>
              <a:t>Have drawn the sword &amp; bent the bow to slay God’s people (37:14)</a:t>
            </a:r>
          </a:p>
          <a:p>
            <a:r>
              <a:rPr lang="en-US" sz="2400" dirty="0"/>
              <a:t>Borrow and do not repay (37:21)</a:t>
            </a:r>
          </a:p>
          <a:p>
            <a:r>
              <a:rPr lang="en-US" sz="2400" dirty="0"/>
              <a:t>Watch God’s people to slay them (37:32)</a:t>
            </a:r>
          </a:p>
          <a:p>
            <a:r>
              <a:rPr lang="en-US" sz="2400" dirty="0"/>
              <a:t>When given power, spread like a native green tree (37:35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4648200"/>
          </a:xfrm>
        </p:spPr>
        <p:txBody>
          <a:bodyPr>
            <a:noAutofit/>
          </a:bodyPr>
          <a:lstStyle/>
          <a:p>
            <a:pPr>
              <a:lnSpc>
                <a:spcPct val="95000"/>
              </a:lnSpc>
              <a:spcBef>
                <a:spcPts val="200"/>
              </a:spcBef>
            </a:pPr>
            <a:r>
              <a:rPr lang="en-US" sz="2400" dirty="0"/>
              <a:t>Do not fret because of the enemies (37:1, 7, 8)</a:t>
            </a:r>
          </a:p>
          <a:p>
            <a:pPr>
              <a:lnSpc>
                <a:spcPct val="95000"/>
              </a:lnSpc>
              <a:spcBef>
                <a:spcPts val="200"/>
              </a:spcBef>
            </a:pPr>
            <a:r>
              <a:rPr lang="en-US" sz="2400" dirty="0"/>
              <a:t>Do not be envious (37:1)</a:t>
            </a:r>
          </a:p>
          <a:p>
            <a:pPr>
              <a:lnSpc>
                <a:spcPct val="95000"/>
              </a:lnSpc>
              <a:spcBef>
                <a:spcPts val="200"/>
              </a:spcBef>
            </a:pPr>
            <a:r>
              <a:rPr lang="en-US" sz="2400" dirty="0"/>
              <a:t>Trust in the Lord (37:3, 5, 40)</a:t>
            </a:r>
          </a:p>
          <a:p>
            <a:pPr>
              <a:lnSpc>
                <a:spcPct val="95000"/>
              </a:lnSpc>
              <a:spcBef>
                <a:spcPts val="200"/>
              </a:spcBef>
            </a:pPr>
            <a:r>
              <a:rPr lang="en-US" sz="2400" dirty="0"/>
              <a:t>Do good (37:3, 23, 27)</a:t>
            </a:r>
          </a:p>
          <a:p>
            <a:pPr>
              <a:lnSpc>
                <a:spcPct val="95000"/>
              </a:lnSpc>
              <a:spcBef>
                <a:spcPts val="200"/>
              </a:spcBef>
            </a:pPr>
            <a:r>
              <a:rPr lang="en-US" sz="2400" dirty="0"/>
              <a:t>Dwell in the Lord (37:3)</a:t>
            </a:r>
          </a:p>
          <a:p>
            <a:pPr>
              <a:lnSpc>
                <a:spcPct val="95000"/>
              </a:lnSpc>
              <a:spcBef>
                <a:spcPts val="200"/>
              </a:spcBef>
            </a:pPr>
            <a:r>
              <a:rPr lang="en-US" sz="2400" dirty="0"/>
              <a:t>Feed on God’s faithfulness (37:3)</a:t>
            </a:r>
          </a:p>
          <a:p>
            <a:pPr>
              <a:lnSpc>
                <a:spcPct val="95000"/>
              </a:lnSpc>
              <a:spcBef>
                <a:spcPts val="200"/>
              </a:spcBef>
            </a:pPr>
            <a:r>
              <a:rPr lang="en-US" sz="2400" dirty="0"/>
              <a:t>Delight yourself in the Lord (37:4)</a:t>
            </a:r>
          </a:p>
          <a:p>
            <a:pPr>
              <a:lnSpc>
                <a:spcPct val="95000"/>
              </a:lnSpc>
              <a:spcBef>
                <a:spcPts val="200"/>
              </a:spcBef>
            </a:pPr>
            <a:r>
              <a:rPr lang="en-US" sz="2400" dirty="0"/>
              <a:t>Commit your way to the Lord (37:5)</a:t>
            </a:r>
          </a:p>
          <a:p>
            <a:pPr>
              <a:lnSpc>
                <a:spcPct val="95000"/>
              </a:lnSpc>
              <a:spcBef>
                <a:spcPts val="200"/>
              </a:spcBef>
            </a:pPr>
            <a:r>
              <a:rPr lang="en-US" sz="2400" dirty="0"/>
              <a:t>Rest in the Lord (37:7)</a:t>
            </a:r>
          </a:p>
          <a:p>
            <a:pPr>
              <a:lnSpc>
                <a:spcPct val="95000"/>
              </a:lnSpc>
              <a:spcBef>
                <a:spcPts val="200"/>
              </a:spcBef>
            </a:pPr>
            <a:r>
              <a:rPr lang="en-US" sz="2400" dirty="0"/>
              <a:t>Wait patiently for the Lord (37:7, 9, 34)</a:t>
            </a:r>
          </a:p>
          <a:p>
            <a:pPr>
              <a:lnSpc>
                <a:spcPct val="95000"/>
              </a:lnSpc>
              <a:spcBef>
                <a:spcPts val="200"/>
              </a:spcBef>
            </a:pPr>
            <a:r>
              <a:rPr lang="en-US" sz="2400" dirty="0"/>
              <a:t>Cease from anger and forsake wrath (37:8)</a:t>
            </a:r>
          </a:p>
          <a:p>
            <a:pPr>
              <a:lnSpc>
                <a:spcPct val="95000"/>
              </a:lnSpc>
              <a:spcBef>
                <a:spcPts val="200"/>
              </a:spcBef>
            </a:pPr>
            <a:r>
              <a:rPr lang="en-US" sz="2400" dirty="0"/>
              <a:t>Show mercy and give (37:21, 26)</a:t>
            </a:r>
          </a:p>
          <a:p>
            <a:pPr>
              <a:lnSpc>
                <a:spcPct val="95000"/>
              </a:lnSpc>
              <a:spcBef>
                <a:spcPts val="200"/>
              </a:spcBef>
            </a:pPr>
            <a:r>
              <a:rPr lang="en-US" sz="2400" dirty="0"/>
              <a:t>Depart from evil (37:27)</a:t>
            </a:r>
          </a:p>
          <a:p>
            <a:pPr>
              <a:lnSpc>
                <a:spcPct val="95000"/>
              </a:lnSpc>
              <a:spcBef>
                <a:spcPts val="200"/>
              </a:spcBef>
            </a:pPr>
            <a:r>
              <a:rPr lang="en-US" sz="2400" dirty="0"/>
              <a:t>Speak wisdom and justice (37:30)</a:t>
            </a:r>
          </a:p>
          <a:p>
            <a:pPr>
              <a:lnSpc>
                <a:spcPct val="95000"/>
              </a:lnSpc>
              <a:spcBef>
                <a:spcPts val="200"/>
              </a:spcBef>
            </a:pPr>
            <a:r>
              <a:rPr lang="en-US" sz="2400" dirty="0"/>
              <a:t>Put the law of God in your heart (37:31)</a:t>
            </a:r>
          </a:p>
          <a:p>
            <a:pPr>
              <a:lnSpc>
                <a:spcPct val="95000"/>
              </a:lnSpc>
              <a:spcBef>
                <a:spcPts val="200"/>
              </a:spcBef>
            </a:pPr>
            <a:r>
              <a:rPr lang="en-US" sz="2400" dirty="0"/>
              <a:t>Keep the Lord’s way (37:34)</a:t>
            </a:r>
          </a:p>
          <a:p>
            <a:pPr>
              <a:lnSpc>
                <a:spcPct val="95000"/>
              </a:lnSpc>
              <a:spcBef>
                <a:spcPts val="200"/>
              </a:spcBef>
            </a:pPr>
            <a:r>
              <a:rPr lang="en-US" sz="2400" dirty="0"/>
              <a:t>Mark and observe God’s people (37:37</a:t>
            </a:r>
            <a:r>
              <a:rPr lang="en-US" sz="2400" dirty="0" smtClean="0"/>
              <a:t>)</a:t>
            </a:r>
            <a:endParaRPr lang="en-US" sz="24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4343400"/>
          </a:xfrm>
        </p:spPr>
        <p:txBody>
          <a:bodyPr>
            <a:normAutofit fontScale="92500"/>
          </a:bodyPr>
          <a:lstStyle/>
          <a:p>
            <a:r>
              <a:rPr lang="en-US" dirty="0"/>
              <a:t>He warns His people of harm (37:9)</a:t>
            </a:r>
          </a:p>
          <a:p>
            <a:r>
              <a:rPr lang="en-US" dirty="0"/>
              <a:t>He upholds His people with His hand (37:17, 24)</a:t>
            </a:r>
          </a:p>
          <a:p>
            <a:r>
              <a:rPr lang="en-US" dirty="0"/>
              <a:t>He knows the days of His people (37:18)</a:t>
            </a:r>
          </a:p>
          <a:p>
            <a:r>
              <a:rPr lang="en-US" dirty="0"/>
              <a:t>He blesses His people (37:22, 25, 26)</a:t>
            </a:r>
          </a:p>
          <a:p>
            <a:r>
              <a:rPr lang="en-US" dirty="0"/>
              <a:t>He orders the steps of His people (37:23)</a:t>
            </a:r>
          </a:p>
          <a:p>
            <a:r>
              <a:rPr lang="en-US" dirty="0"/>
              <a:t>He delights in the way of His people (37:23)</a:t>
            </a:r>
          </a:p>
          <a:p>
            <a:r>
              <a:rPr lang="en-US" dirty="0" smtClean="0"/>
              <a:t>Though you fall, you shall not be utterly cast down (37:24)</a:t>
            </a:r>
          </a:p>
          <a:p>
            <a:r>
              <a:rPr lang="en-US" dirty="0" smtClean="0"/>
              <a:t>He </a:t>
            </a:r>
            <a:r>
              <a:rPr lang="en-US" dirty="0"/>
              <a:t>does not forsake His people (37:25, 28)</a:t>
            </a:r>
          </a:p>
          <a:p>
            <a:r>
              <a:rPr lang="en-US" dirty="0"/>
              <a:t>He loves His people (37:28)</a:t>
            </a:r>
          </a:p>
          <a:p>
            <a:r>
              <a:rPr lang="en-US" dirty="0"/>
              <a:t>He saves His people (37:39)</a:t>
            </a:r>
          </a:p>
          <a:p>
            <a:r>
              <a:rPr lang="en-US" dirty="0"/>
              <a:t>He is the strength for His people in the time of trouble (37:39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48006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ctr" rotWithShape="0">
                    <a:schemeClr val="bg1"/>
                  </a:outerShdw>
                </a:effectLst>
              </a:rPr>
              <a:t>They are cursed by Him (37:22)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ctr" rotWithShape="0">
                  <a:schemeClr val="bg1"/>
                </a:outerShdw>
              </a:effectLst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ctr" rotWithShape="0">
                    <a:schemeClr val="bg1"/>
                  </a:outerShdw>
                </a:effectLst>
              </a:rPr>
              <a:t>They shall be cut down like grass (37:2)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ctr" rotWithShape="0">
                  <a:schemeClr val="bg1"/>
                </a:outerShdw>
              </a:effectLst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ctr" rotWithShape="0">
                    <a:schemeClr val="bg1"/>
                  </a:outerShdw>
                </a:effectLst>
              </a:rPr>
              <a:t>They shall wither as the herb (37:2)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ctr" rotWithShape="0">
                  <a:schemeClr val="bg1"/>
                </a:outerShdw>
              </a:effectLst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ctr" rotWithShape="0">
                    <a:schemeClr val="bg1"/>
                  </a:outerShdw>
                </a:effectLst>
              </a:rPr>
              <a:t>They shall be cut off (37:9, 22, 28, 34, 38)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ctr" rotWithShape="0">
                  <a:schemeClr val="bg1"/>
                </a:outerShdw>
              </a:effectLst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ctr" rotWithShape="0">
                    <a:schemeClr val="bg1"/>
                  </a:outerShdw>
                </a:effectLst>
              </a:rPr>
              <a:t>They shall be no more (37:10, 36)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ctr" rotWithShape="0">
                  <a:schemeClr val="bg1"/>
                </a:outerShdw>
              </a:effectLst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ctr" rotWithShape="0">
                    <a:schemeClr val="bg1"/>
                  </a:outerShdw>
                </a:effectLst>
              </a:rPr>
              <a:t>He laughs at them (37:13)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ctr" rotWithShape="0">
                  <a:schemeClr val="bg1"/>
                </a:outerShdw>
              </a:effectLst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ctr" rotWithShape="0">
                    <a:schemeClr val="bg1"/>
                  </a:outerShdw>
                </a:effectLst>
              </a:rPr>
              <a:t>He sees that their day is coming (37:13)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ctr" rotWithShape="0">
                  <a:schemeClr val="bg1"/>
                </a:outerShdw>
              </a:effectLst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ctr" rotWithShape="0">
                    <a:schemeClr val="bg1"/>
                  </a:outerShdw>
                </a:effectLst>
              </a:rPr>
              <a:t>They shall destroy themselves (37:15)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ctr" rotWithShape="0">
                  <a:schemeClr val="bg1"/>
                </a:outerShdw>
              </a:effectLst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ctr" rotWithShape="0">
                    <a:schemeClr val="bg1"/>
                  </a:outerShdw>
                </a:effectLst>
              </a:rPr>
              <a:t>They shall be broken, along with their weapons (37:15, 17)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ctr" rotWithShape="0">
                  <a:schemeClr val="bg1"/>
                </a:outerShdw>
              </a:effectLst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ctr" rotWithShape="0">
                    <a:schemeClr val="bg1"/>
                  </a:outerShdw>
                </a:effectLst>
              </a:rPr>
              <a:t>They shall perish (37:20)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ctr" rotWithShape="0">
                  <a:schemeClr val="bg1"/>
                </a:outerShdw>
              </a:effectLst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ctr" rotWithShape="0">
                    <a:schemeClr val="bg1"/>
                  </a:outerShdw>
                </a:effectLst>
              </a:rPr>
              <a:t>They shall vanish and pass away (37:20, 36)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ctr" rotWithShape="0">
                  <a:schemeClr val="bg1"/>
                </a:outerShdw>
              </a:effectLst>
            </a:endParaRPr>
          </a:p>
          <a:p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ctr" rotWithShape="0">
                    <a:schemeClr val="bg1"/>
                  </a:outerShdw>
                </a:effectLst>
              </a:rPr>
              <a:t>They will not be found (37:36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ctr" rotWithShape="0">
                    <a:schemeClr val="bg1"/>
                  </a:outerShdw>
                </a:effectLst>
              </a:rPr>
              <a:t>)</a:t>
            </a:r>
            <a:endParaRPr lang="en-US" sz="44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ctr" rotWithShape="0">
                  <a:schemeClr val="bg1"/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45720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/>
              <a:t>He shall give you the desires of your heart (37:4)</a:t>
            </a:r>
            <a:endParaRPr lang="en-US" sz="4400" dirty="0"/>
          </a:p>
          <a:p>
            <a:r>
              <a:rPr lang="en-US" sz="2800" dirty="0"/>
              <a:t>He shall bring it to pass (37:5)</a:t>
            </a:r>
            <a:endParaRPr lang="en-US" sz="4400" dirty="0"/>
          </a:p>
          <a:p>
            <a:r>
              <a:rPr lang="en-US" sz="2800" dirty="0"/>
              <a:t>He shall reward your righteousness and justice (37:6)</a:t>
            </a:r>
            <a:endParaRPr lang="en-US" sz="4400" dirty="0"/>
          </a:p>
          <a:p>
            <a:r>
              <a:rPr lang="en-US" sz="2800" dirty="0"/>
              <a:t>You shall inherit the earth (37:9, 11, 22, 29, 34)</a:t>
            </a:r>
            <a:endParaRPr lang="en-US" sz="4400" dirty="0"/>
          </a:p>
          <a:p>
            <a:r>
              <a:rPr lang="en-US" sz="2800" dirty="0"/>
              <a:t>You shall delight yourself in the abundance of peace (37:11)</a:t>
            </a:r>
            <a:endParaRPr lang="en-US" sz="4400" dirty="0"/>
          </a:p>
          <a:p>
            <a:r>
              <a:rPr lang="en-US" sz="2800" dirty="0"/>
              <a:t>Your inheritance shall be forever (37:18)</a:t>
            </a:r>
            <a:endParaRPr lang="en-US" sz="4400" dirty="0"/>
          </a:p>
          <a:p>
            <a:r>
              <a:rPr lang="en-US" sz="2800" dirty="0"/>
              <a:t>You shall not be ashamed in the evil time (37:19)</a:t>
            </a:r>
            <a:endParaRPr lang="en-US" sz="4400" dirty="0"/>
          </a:p>
          <a:p>
            <a:r>
              <a:rPr lang="en-US" sz="2800" dirty="0"/>
              <a:t>You shall be satisfied (37:19)</a:t>
            </a:r>
            <a:endParaRPr lang="en-US" sz="4400" dirty="0"/>
          </a:p>
          <a:p>
            <a:r>
              <a:rPr lang="en-US" sz="2800" dirty="0" smtClean="0"/>
              <a:t>You </a:t>
            </a:r>
            <a:r>
              <a:rPr lang="en-US" sz="2800" dirty="0"/>
              <a:t>shall dwell forevermore (37:27, 29)</a:t>
            </a:r>
            <a:endParaRPr lang="en-US" sz="4400" dirty="0"/>
          </a:p>
          <a:p>
            <a:r>
              <a:rPr lang="en-US" sz="2800" dirty="0"/>
              <a:t>You are preserved forever (37:28)</a:t>
            </a:r>
            <a:endParaRPr lang="en-US" sz="4400" dirty="0"/>
          </a:p>
          <a:p>
            <a:r>
              <a:rPr lang="en-US" sz="2800" dirty="0"/>
              <a:t>None of your steps shall slide (37:31)</a:t>
            </a:r>
            <a:endParaRPr lang="en-US" sz="4400" dirty="0"/>
          </a:p>
          <a:p>
            <a:r>
              <a:rPr lang="en-US" sz="2800" dirty="0"/>
              <a:t>You will not be left in the enemy’s hand (37:33)</a:t>
            </a:r>
            <a:endParaRPr lang="en-US" sz="4400" dirty="0"/>
          </a:p>
          <a:p>
            <a:r>
              <a:rPr lang="en-US" sz="2800" dirty="0"/>
              <a:t>You will not be condemned when judged (37:33)</a:t>
            </a:r>
            <a:endParaRPr lang="en-US" sz="4400" dirty="0"/>
          </a:p>
          <a:p>
            <a:r>
              <a:rPr lang="en-US" sz="2800" dirty="0"/>
              <a:t>You shall be exalted (37:34)</a:t>
            </a:r>
            <a:endParaRPr lang="en-US" sz="4400" dirty="0"/>
          </a:p>
          <a:p>
            <a:r>
              <a:rPr lang="en-US" sz="2800" dirty="0"/>
              <a:t>Your future is peace (37:37)</a:t>
            </a:r>
            <a:endParaRPr lang="en-US" sz="4400" dirty="0"/>
          </a:p>
          <a:p>
            <a:r>
              <a:rPr lang="en-US" sz="2800" dirty="0"/>
              <a:t>The Lord shall help you and deliver you (37:40)</a:t>
            </a:r>
            <a:endParaRPr lang="en-US" sz="4400" dirty="0"/>
          </a:p>
          <a:p>
            <a:r>
              <a:rPr lang="en-US" sz="2800" dirty="0"/>
              <a:t>The Lord shall save you (37:40</a:t>
            </a:r>
            <a:r>
              <a:rPr lang="en-US" sz="2800" dirty="0" smtClean="0"/>
              <a:t>)</a:t>
            </a:r>
            <a:endParaRPr lang="en-US" sz="44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1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000" dirty="0" smtClean="0"/>
              <a:t>Believe Jesus is God’s Son </a:t>
            </a:r>
            <a:r>
              <a:rPr lang="en-US" sz="3000" dirty="0" smtClean="0">
                <a:solidFill>
                  <a:srgbClr val="FFFF99"/>
                </a:solidFill>
              </a:rPr>
              <a:t>– Acts 16:31</a:t>
            </a:r>
          </a:p>
          <a:p>
            <a:r>
              <a:rPr lang="en-US" sz="3000" dirty="0" smtClean="0"/>
              <a:t>Repent of your sins </a:t>
            </a:r>
            <a:r>
              <a:rPr lang="en-US" sz="3000" dirty="0" smtClean="0">
                <a:solidFill>
                  <a:srgbClr val="FFFF99"/>
                </a:solidFill>
              </a:rPr>
              <a:t>– Acts 17:30</a:t>
            </a:r>
            <a:endParaRPr lang="en-US" sz="3000" dirty="0" smtClean="0"/>
          </a:p>
          <a:p>
            <a:r>
              <a:rPr lang="en-US" sz="3000" dirty="0" smtClean="0"/>
              <a:t>Confess your faith in Jesus </a:t>
            </a:r>
            <a:r>
              <a:rPr lang="en-US" sz="3000" dirty="0" smtClean="0">
                <a:solidFill>
                  <a:srgbClr val="FFFF99"/>
                </a:solidFill>
              </a:rPr>
              <a:t>– Romans 10:9-10</a:t>
            </a:r>
            <a:endParaRPr lang="en-US" sz="3000" dirty="0" smtClean="0"/>
          </a:p>
          <a:p>
            <a:r>
              <a:rPr lang="en-US" sz="3000" dirty="0" smtClean="0"/>
              <a:t>Be immersed into Christ </a:t>
            </a:r>
            <a:r>
              <a:rPr lang="en-US" sz="3000" dirty="0" smtClean="0">
                <a:solidFill>
                  <a:srgbClr val="FFFF99"/>
                </a:solidFill>
              </a:rPr>
              <a:t>– Galatians 3:27</a:t>
            </a:r>
            <a:endParaRPr lang="en-US" sz="3000" dirty="0" smtClean="0"/>
          </a:p>
          <a:p>
            <a:pPr lvl="1"/>
            <a:r>
              <a:rPr lang="en-US" dirty="0">
                <a:solidFill>
                  <a:srgbClr val="FFFF99"/>
                </a:solidFill>
              </a:rPr>
              <a:t>God will wash away your sins – Acts 22:16</a:t>
            </a:r>
          </a:p>
          <a:p>
            <a:pPr lvl="1"/>
            <a:r>
              <a:rPr lang="en-US" dirty="0">
                <a:solidFill>
                  <a:srgbClr val="FFFF99"/>
                </a:solidFill>
              </a:rPr>
              <a:t>God will add you to His church – Acts 2:47</a:t>
            </a:r>
          </a:p>
          <a:p>
            <a:pPr lvl="1"/>
            <a:r>
              <a:rPr lang="en-US" dirty="0">
                <a:solidFill>
                  <a:srgbClr val="FFFF99"/>
                </a:solidFill>
              </a:rPr>
              <a:t>God will write your name in heaven – Hebrews 12:23</a:t>
            </a:r>
          </a:p>
          <a:p>
            <a:r>
              <a:rPr lang="en-US" sz="2800" dirty="0" smtClean="0"/>
              <a:t>Commit your way to the Lord! </a:t>
            </a:r>
            <a:r>
              <a:rPr lang="en-US" sz="2800" smtClean="0">
                <a:solidFill>
                  <a:srgbClr val="FFFF99"/>
                </a:solidFill>
              </a:rPr>
              <a:t>– Psalm 37:5; 1 Peter 4:19</a:t>
            </a:r>
            <a:endParaRPr lang="en-US" sz="2800" dirty="0" smtClean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831</Words>
  <Application>Microsoft Office PowerPoint</Application>
  <PresentationFormat>On-screen Show (4:3)</PresentationFormat>
  <Paragraphs>88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David</cp:lastModifiedBy>
  <cp:revision>4</cp:revision>
  <dcterms:created xsi:type="dcterms:W3CDTF">2013-04-07T17:39:18Z</dcterms:created>
  <dcterms:modified xsi:type="dcterms:W3CDTF">2013-04-07T21:44:47Z</dcterms:modified>
</cp:coreProperties>
</file>