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Debunking the Myth of Y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Debunking the Myth of YOLO - text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blfpr\users\David\_Graphics\Lesson-Event PPT Graphics\Debunking the Myth of YOLO - text2.jpg"/>
          <p:cNvPicPr>
            <a:picLocks noChangeAspect="1" noChangeArrowheads="1"/>
          </p:cNvPicPr>
          <p:nvPr userDrawn="1"/>
        </p:nvPicPr>
        <p:blipFill>
          <a:blip r:embed="rId2" cstate="print"/>
          <a:srcRect t="95556"/>
          <a:stretch>
            <a:fillRect/>
          </a:stretch>
        </p:blipFill>
        <p:spPr bwMode="auto">
          <a:xfrm>
            <a:off x="0" y="6553200"/>
            <a:ext cx="9144527" cy="304800"/>
          </a:xfrm>
          <a:prstGeom prst="rect">
            <a:avLst/>
          </a:prstGeom>
          <a:noFill/>
        </p:spPr>
      </p:pic>
      <p:pic>
        <p:nvPicPr>
          <p:cNvPr id="7" name="Picture 2" descr="\\pblfpr\users\David\_Graphics\Backgrounds\blue-paper-note-background.jpg"/>
          <p:cNvPicPr>
            <a:picLocks noChangeAspect="1" noChangeArrowheads="1"/>
          </p:cNvPicPr>
          <p:nvPr userDrawn="1"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0" y="0"/>
            <a:ext cx="9144001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1F9B6-6708-443F-BF20-F4853DD7948B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0846A-653A-4AD9-984F-80A16C6C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610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6">
              <a:lumMod val="60000"/>
              <a:lumOff val="40000"/>
            </a:schemeClr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67400"/>
            <a:ext cx="3962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127000" dist="50800" dir="2700000" algn="ctr" rotWithShape="0">
                    <a:schemeClr val="tx1"/>
                  </a:outerShdw>
                </a:effectLst>
              </a:rPr>
              <a:t>2 Corinthians 4:16-5:11</a:t>
            </a:r>
            <a:endParaRPr lang="en-US" sz="2800" dirty="0">
              <a:solidFill>
                <a:schemeClr val="bg1"/>
              </a:solidFill>
              <a:effectLst>
                <a:outerShdw blurRad="1270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962400"/>
            <a:ext cx="4665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Y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ou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O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nly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L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ive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O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obo Std" pitchFamily="50" charset="0"/>
              </a:rPr>
              <a:t>nce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obo Std" pitchFamily="50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7244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dirty="0" smtClean="0"/>
              <a:t>Ecclesiastes </a:t>
            </a:r>
            <a:r>
              <a:rPr lang="en-US" dirty="0"/>
              <a:t>proves that nothing in this world will ever satisfy</a:t>
            </a:r>
            <a:endParaRPr lang="en-US" sz="4400" dirty="0"/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Solomon </a:t>
            </a:r>
            <a:r>
              <a:rPr lang="en-US" sz="2600" dirty="0"/>
              <a:t>sought satisfaction, meaning &amp; purpose by following YOLO</a:t>
            </a:r>
            <a:endParaRPr lang="en-US" sz="4100" dirty="0"/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Concluded </a:t>
            </a:r>
            <a:r>
              <a:rPr lang="en-US" sz="2600" dirty="0"/>
              <a:t>all this </a:t>
            </a:r>
            <a:r>
              <a:rPr lang="en-US" sz="2600" dirty="0" smtClean="0"/>
              <a:t>life offers is vanity &amp; </a:t>
            </a:r>
            <a:r>
              <a:rPr lang="en-US" sz="2600" dirty="0"/>
              <a:t>grasping for the </a:t>
            </a:r>
            <a:r>
              <a:rPr lang="en-US" sz="2600" dirty="0" smtClean="0"/>
              <a:t>wind</a:t>
            </a:r>
            <a:endParaRPr lang="en-US" sz="4100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YOLO </a:t>
            </a:r>
            <a:r>
              <a:rPr lang="en-US" dirty="0"/>
              <a:t>failed in the pursuit of worldly </a:t>
            </a:r>
            <a:r>
              <a:rPr lang="en-US" u="sng" dirty="0"/>
              <a:t>pursuits</a:t>
            </a:r>
            <a:r>
              <a:rPr lang="en-US" dirty="0"/>
              <a:t> (1:3-11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YOLO failed in the pursuit of worldly </a:t>
            </a:r>
            <a:r>
              <a:rPr lang="en-US" u="sng" dirty="0" smtClean="0"/>
              <a:t>philosophy</a:t>
            </a:r>
            <a:r>
              <a:rPr lang="en-US" dirty="0" smtClean="0"/>
              <a:t> </a:t>
            </a:r>
            <a:r>
              <a:rPr lang="en-US" dirty="0"/>
              <a:t>(1:12-18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YOLO failed in the pursuit of worldly </a:t>
            </a:r>
            <a:r>
              <a:rPr lang="en-US" u="sng" dirty="0"/>
              <a:t>power</a:t>
            </a:r>
            <a:r>
              <a:rPr lang="en-US" dirty="0"/>
              <a:t> (3:1-5:20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YOLO failed in the pursuit of worldly </a:t>
            </a:r>
            <a:r>
              <a:rPr lang="en-US" u="sng" dirty="0"/>
              <a:t>popularity</a:t>
            </a:r>
            <a:r>
              <a:rPr lang="en-US" dirty="0"/>
              <a:t> (4:13-16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YOLO failed in the pursuit of worldly </a:t>
            </a:r>
            <a:r>
              <a:rPr lang="en-US" u="sng" dirty="0"/>
              <a:t>piety</a:t>
            </a:r>
            <a:r>
              <a:rPr lang="en-US" dirty="0"/>
              <a:t> (</a:t>
            </a:r>
            <a:r>
              <a:rPr lang="en-US" dirty="0" smtClean="0"/>
              <a:t>5:1-6)</a:t>
            </a:r>
            <a:endParaRPr lang="en-US" sz="4400" dirty="0"/>
          </a:p>
          <a:p>
            <a:pPr lvl="1">
              <a:lnSpc>
                <a:spcPct val="120000"/>
              </a:lnSpc>
            </a:pPr>
            <a:r>
              <a:rPr lang="en-US" dirty="0"/>
              <a:t>YOLO failed in the pursuit of worldly </a:t>
            </a:r>
            <a:r>
              <a:rPr lang="en-US" u="sng" dirty="0"/>
              <a:t>possessions</a:t>
            </a:r>
            <a:r>
              <a:rPr lang="en-US" dirty="0"/>
              <a:t> (2:4-9; 5:10</a:t>
            </a:r>
            <a:r>
              <a:rPr lang="en-US" dirty="0" smtClean="0"/>
              <a:t>)</a:t>
            </a:r>
            <a:endParaRPr lang="en-US" sz="4400" dirty="0"/>
          </a:p>
          <a:p>
            <a:pPr lvl="1">
              <a:lnSpc>
                <a:spcPct val="120000"/>
              </a:lnSpc>
            </a:pPr>
            <a:r>
              <a:rPr lang="en-US" dirty="0"/>
              <a:t>YOLO failed in the pursuit of worldly </a:t>
            </a:r>
            <a:r>
              <a:rPr lang="en-US" u="sng" dirty="0"/>
              <a:t>pleasure</a:t>
            </a:r>
            <a:r>
              <a:rPr lang="en-US" dirty="0"/>
              <a:t> (2:1-3, </a:t>
            </a:r>
            <a:r>
              <a:rPr lang="en-US" dirty="0" smtClean="0"/>
              <a:t>10-11)</a:t>
            </a:r>
            <a:endParaRPr lang="en-US" sz="4400" dirty="0" smtClean="0"/>
          </a:p>
          <a:p>
            <a:pPr marL="0" lvl="1" indent="0">
              <a:lnSpc>
                <a:spcPct val="120000"/>
              </a:lnSpc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If </a:t>
            </a:r>
            <a:r>
              <a:rPr lang="en-US" i="1" dirty="0"/>
              <a:t>all there is to life is what man can </a:t>
            </a:r>
            <a:r>
              <a:rPr lang="en-US" i="1" dirty="0" smtClean="0"/>
              <a:t>experience </a:t>
            </a:r>
            <a:r>
              <a:rPr lang="en-US" i="1" dirty="0"/>
              <a:t>on earth, “All is </a:t>
            </a:r>
            <a:r>
              <a:rPr lang="en-US" i="1" dirty="0" smtClean="0"/>
              <a:t>vanity!”</a:t>
            </a:r>
            <a:endParaRPr lang="en-US" sz="4400" i="1" dirty="0"/>
          </a:p>
        </p:txBody>
      </p:sp>
      <p:pic>
        <p:nvPicPr>
          <p:cNvPr id="4100" name="Picture 4" descr="\\pblfpr\users\David\_Graphics\Lesson-Event PPT Graphics\YOLO - Failed Prece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191000" cy="13233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The purpose of living by </a:t>
            </a:r>
            <a:r>
              <a:rPr lang="en-US" dirty="0" smtClean="0"/>
              <a:t>and following YOLO is: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justify selfish desires </a:t>
            </a:r>
            <a:endParaRPr lang="en-US" dirty="0" smtClean="0"/>
          </a:p>
          <a:p>
            <a:pPr lvl="2"/>
            <a:r>
              <a:rPr lang="en-US" dirty="0" smtClean="0"/>
              <a:t>To justify earthly </a:t>
            </a:r>
            <a:r>
              <a:rPr lang="en-US" dirty="0"/>
              <a:t>pursuits</a:t>
            </a:r>
            <a:endParaRPr lang="en-US" sz="4000" dirty="0"/>
          </a:p>
          <a:p>
            <a:pPr lvl="1"/>
            <a:r>
              <a:rPr lang="en-US" dirty="0"/>
              <a:t>The only way to find ultimate fulfillment and satisfaction in this life is to:</a:t>
            </a:r>
            <a:endParaRPr lang="en-US" sz="4400" dirty="0"/>
          </a:p>
          <a:p>
            <a:pPr lvl="2"/>
            <a:r>
              <a:rPr lang="en-US" dirty="0"/>
              <a:t>Purposefully look beyond </a:t>
            </a:r>
            <a:r>
              <a:rPr lang="en-US" dirty="0" smtClean="0"/>
              <a:t>self:  Rather </a:t>
            </a:r>
            <a:r>
              <a:rPr lang="en-US" dirty="0"/>
              <a:t>than living for self, live for God (</a:t>
            </a:r>
            <a:r>
              <a:rPr lang="en-US" dirty="0" err="1"/>
              <a:t>Ecc</a:t>
            </a:r>
            <a:r>
              <a:rPr lang="en-US" dirty="0"/>
              <a:t>. 12:1, 13; 2 Cor. 5:9)</a:t>
            </a:r>
            <a:endParaRPr lang="en-US" sz="3600" dirty="0"/>
          </a:p>
          <a:p>
            <a:pPr lvl="2"/>
            <a:r>
              <a:rPr lang="en-US" dirty="0"/>
              <a:t>Purposefully look beyond this </a:t>
            </a:r>
            <a:r>
              <a:rPr lang="en-US" dirty="0" smtClean="0"/>
              <a:t>world:  Rather </a:t>
            </a:r>
            <a:r>
              <a:rPr lang="en-US" dirty="0"/>
              <a:t>than living for this life, live for “the next” </a:t>
            </a:r>
            <a:r>
              <a:rPr lang="en-US" dirty="0" smtClean="0"/>
              <a:t>(</a:t>
            </a:r>
            <a:r>
              <a:rPr lang="en-US" dirty="0" err="1" smtClean="0"/>
              <a:t>Ecc</a:t>
            </a:r>
            <a:r>
              <a:rPr lang="en-US" dirty="0" smtClean="0"/>
              <a:t>. 12:6-7</a:t>
            </a:r>
            <a:r>
              <a:rPr lang="en-US" dirty="0"/>
              <a:t>; 2 </a:t>
            </a:r>
            <a:r>
              <a:rPr lang="en-US" dirty="0" smtClean="0"/>
              <a:t>Cor. </a:t>
            </a:r>
            <a:r>
              <a:rPr lang="en-US" dirty="0"/>
              <a:t>4:18-5:7</a:t>
            </a:r>
            <a:r>
              <a:rPr lang="en-US" dirty="0" smtClean="0"/>
              <a:t>)</a:t>
            </a:r>
          </a:p>
          <a:p>
            <a:pPr lvl="2">
              <a:buNone/>
            </a:pPr>
            <a:endParaRPr lang="en-US" sz="3600" dirty="0"/>
          </a:p>
          <a:p>
            <a:pPr marL="0" lvl="1" indent="0" algn="ctr">
              <a:spcBef>
                <a:spcPts val="1500"/>
              </a:spcBef>
              <a:buNone/>
            </a:pPr>
            <a:r>
              <a:rPr lang="en-US" sz="2600" i="1" dirty="0"/>
              <a:t>No matter how you try </a:t>
            </a:r>
            <a:r>
              <a:rPr lang="en-US" sz="2600" i="1" dirty="0" smtClean="0"/>
              <a:t>justify it:  sin </a:t>
            </a:r>
            <a:r>
              <a:rPr lang="en-US" sz="2600" i="1" dirty="0"/>
              <a:t>is </a:t>
            </a:r>
            <a:r>
              <a:rPr lang="en-US" sz="2600" i="1" dirty="0" smtClean="0"/>
              <a:t>still sin</a:t>
            </a:r>
            <a:r>
              <a:rPr lang="en-US" sz="2600" i="1" dirty="0"/>
              <a:t>, 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600" i="1" dirty="0" smtClean="0"/>
              <a:t>away </a:t>
            </a:r>
            <a:r>
              <a:rPr lang="en-US" sz="2600" i="1" dirty="0"/>
              <a:t>from God is </a:t>
            </a:r>
            <a:r>
              <a:rPr lang="en-US" sz="2600" i="1" dirty="0" smtClean="0"/>
              <a:t>still away </a:t>
            </a:r>
            <a:r>
              <a:rPr lang="en-US" sz="2600" i="1" dirty="0"/>
              <a:t>from God, </a:t>
            </a:r>
            <a:r>
              <a:rPr lang="en-US" sz="2600" i="1" dirty="0" smtClean="0"/>
              <a:t>damned </a:t>
            </a:r>
            <a:r>
              <a:rPr lang="en-US" sz="2600" i="1" dirty="0"/>
              <a:t>is </a:t>
            </a:r>
            <a:r>
              <a:rPr lang="en-US" sz="2600" i="1" dirty="0" smtClean="0"/>
              <a:t>still damned!</a:t>
            </a:r>
            <a:endParaRPr lang="en-US" sz="2600" i="1" dirty="0"/>
          </a:p>
        </p:txBody>
      </p:sp>
      <p:pic>
        <p:nvPicPr>
          <p:cNvPr id="5122" name="Picture 2" descr="\\pblfpr\users\David\_Graphics\Lesson-Event PPT Graphics\YOLO - Flawed Purp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6152"/>
            <a:ext cx="4199075" cy="13258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7244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The premise of YOLO </a:t>
            </a:r>
            <a:r>
              <a:rPr lang="en-US" dirty="0" smtClean="0"/>
              <a:t>is </a:t>
            </a:r>
            <a:r>
              <a:rPr lang="en-US" dirty="0"/>
              <a:t>not true!</a:t>
            </a:r>
            <a:endParaRPr lang="en-US" sz="4400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only live once ON THIS EARTH, </a:t>
            </a:r>
            <a:r>
              <a:rPr lang="en-US" dirty="0" smtClean="0"/>
              <a:t>but </a:t>
            </a:r>
            <a:r>
              <a:rPr lang="en-US" dirty="0"/>
              <a:t>that is not “the end”!</a:t>
            </a:r>
            <a:endParaRPr lang="en-US" sz="4400" dirty="0"/>
          </a:p>
          <a:p>
            <a:pPr lvl="2"/>
            <a:r>
              <a:rPr lang="en-US" dirty="0"/>
              <a:t>Life ON THIS EARTH is only temporary (</a:t>
            </a:r>
            <a:r>
              <a:rPr lang="en-US" dirty="0" err="1"/>
              <a:t>Ecc</a:t>
            </a:r>
            <a:r>
              <a:rPr lang="en-US" dirty="0"/>
              <a:t>. 2:3; 9:9-10; 2 </a:t>
            </a:r>
            <a:r>
              <a:rPr lang="en-US" dirty="0" smtClean="0"/>
              <a:t>Co </a:t>
            </a:r>
            <a:r>
              <a:rPr lang="en-US" dirty="0"/>
              <a:t>4:18-5:4)</a:t>
            </a:r>
            <a:endParaRPr lang="en-US" sz="4000" dirty="0"/>
          </a:p>
          <a:p>
            <a:pPr lvl="2"/>
            <a:r>
              <a:rPr lang="en-US" dirty="0"/>
              <a:t>“Death” is the end of life ON THIS EARTH (</a:t>
            </a:r>
            <a:r>
              <a:rPr lang="en-US" dirty="0" err="1"/>
              <a:t>Ecc</a:t>
            </a:r>
            <a:r>
              <a:rPr lang="en-US" dirty="0"/>
              <a:t>. 2:16; 3:2; 9:5)</a:t>
            </a:r>
            <a:endParaRPr lang="en-US" sz="4000" dirty="0"/>
          </a:p>
          <a:p>
            <a:pPr lvl="2"/>
            <a:r>
              <a:rPr lang="en-US" dirty="0"/>
              <a:t>“It is appointed for men to die once, but AFTER…” (Heb. 9:27)</a:t>
            </a:r>
            <a:endParaRPr lang="en-US" sz="4000" dirty="0"/>
          </a:p>
          <a:p>
            <a:pPr lvl="1"/>
            <a:r>
              <a:rPr lang="en-US" dirty="0"/>
              <a:t>After life ON THIS EARTH, there is an </a:t>
            </a:r>
            <a:r>
              <a:rPr lang="en-US" dirty="0" smtClean="0"/>
              <a:t>ETERNITY (2 Cor. 5:1</a:t>
            </a:r>
            <a:r>
              <a:rPr lang="en-US" dirty="0"/>
              <a:t>)!</a:t>
            </a:r>
            <a:endParaRPr lang="en-US" sz="4400" dirty="0"/>
          </a:p>
          <a:p>
            <a:pPr lvl="2"/>
            <a:r>
              <a:rPr lang="en-US" dirty="0" smtClean="0"/>
              <a:t>How I </a:t>
            </a:r>
            <a:r>
              <a:rPr lang="en-US" dirty="0"/>
              <a:t>live ON THIS EARTH will determine </a:t>
            </a:r>
            <a:r>
              <a:rPr lang="en-US" dirty="0" smtClean="0"/>
              <a:t>WHERE </a:t>
            </a:r>
            <a:r>
              <a:rPr lang="en-US" dirty="0"/>
              <a:t>I spend ETERNITY!</a:t>
            </a:r>
            <a:endParaRPr lang="en-US" sz="4000" dirty="0"/>
          </a:p>
          <a:p>
            <a:pPr lvl="2"/>
            <a:r>
              <a:rPr lang="en-US" dirty="0"/>
              <a:t>“God will bring every work into judgment” (</a:t>
            </a:r>
            <a:r>
              <a:rPr lang="en-US" dirty="0" err="1"/>
              <a:t>Ecc</a:t>
            </a:r>
            <a:r>
              <a:rPr lang="en-US" dirty="0"/>
              <a:t>. 12:14; </a:t>
            </a:r>
            <a:r>
              <a:rPr lang="en-US" dirty="0" smtClean="0"/>
              <a:t>11:9)</a:t>
            </a:r>
            <a:endParaRPr lang="en-US" sz="4000" dirty="0"/>
          </a:p>
          <a:p>
            <a:pPr lvl="2"/>
            <a:r>
              <a:rPr lang="en-US" dirty="0" smtClean="0"/>
              <a:t>“Receive </a:t>
            </a:r>
            <a:r>
              <a:rPr lang="en-US" dirty="0"/>
              <a:t>what is due for what he has done in the body” (</a:t>
            </a:r>
            <a:r>
              <a:rPr lang="en-US" dirty="0" smtClean="0"/>
              <a:t>2 Cor. 5:10</a:t>
            </a:r>
            <a:r>
              <a:rPr lang="en-US" dirty="0"/>
              <a:t>) </a:t>
            </a:r>
            <a:endParaRPr lang="en-US" sz="4000" dirty="0"/>
          </a:p>
          <a:p>
            <a:pPr lvl="2"/>
            <a:r>
              <a:rPr lang="en-US" dirty="0"/>
              <a:t>YOLO for </a:t>
            </a:r>
            <a:r>
              <a:rPr lang="en-US" dirty="0" smtClean="0"/>
              <a:t>SELF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YOLO in </a:t>
            </a:r>
            <a:r>
              <a:rPr lang="en-US" dirty="0" smtClean="0"/>
              <a:t>Hell</a:t>
            </a:r>
            <a:r>
              <a:rPr lang="en-US" dirty="0"/>
              <a:t>!  </a:t>
            </a:r>
            <a:r>
              <a:rPr lang="en-US" dirty="0">
                <a:solidFill>
                  <a:schemeClr val="bg1"/>
                </a:solidFill>
              </a:rPr>
              <a:t>YOLO for </a:t>
            </a:r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YOLO in </a:t>
            </a:r>
            <a:r>
              <a:rPr lang="en-US" dirty="0" smtClean="0">
                <a:solidFill>
                  <a:schemeClr val="bg1"/>
                </a:solidFill>
              </a:rPr>
              <a:t>Heaven!</a:t>
            </a:r>
          </a:p>
          <a:p>
            <a:pPr lvl="2"/>
            <a:endParaRPr lang="en-US" dirty="0"/>
          </a:p>
          <a:p>
            <a:pPr marL="0" lvl="2" indent="0" algn="ctr">
              <a:spcBef>
                <a:spcPts val="1200"/>
              </a:spcBef>
              <a:buNone/>
            </a:pPr>
            <a:r>
              <a:rPr lang="en-US" sz="2800" i="1" dirty="0">
                <a:solidFill>
                  <a:schemeClr val="bg1"/>
                </a:solidFill>
              </a:rPr>
              <a:t>True satisfaction </a:t>
            </a:r>
            <a:r>
              <a:rPr lang="en-US" sz="2800" i="1" dirty="0" smtClean="0">
                <a:solidFill>
                  <a:schemeClr val="bg1"/>
                </a:solidFill>
              </a:rPr>
              <a:t>is only </a:t>
            </a:r>
            <a:r>
              <a:rPr lang="en-US" sz="2800" i="1" dirty="0">
                <a:solidFill>
                  <a:schemeClr val="bg1"/>
                </a:solidFill>
              </a:rPr>
              <a:t>found when </a:t>
            </a:r>
            <a:r>
              <a:rPr lang="en-US" sz="2800" i="1" dirty="0" smtClean="0">
                <a:solidFill>
                  <a:schemeClr val="bg1"/>
                </a:solidFill>
              </a:rPr>
              <a:t>we honor </a:t>
            </a:r>
            <a:r>
              <a:rPr lang="en-US" sz="2800" i="1" dirty="0">
                <a:solidFill>
                  <a:schemeClr val="bg1"/>
                </a:solidFill>
              </a:rPr>
              <a:t>God &amp; focus </a:t>
            </a:r>
            <a:r>
              <a:rPr lang="en-US" sz="2800" i="1" dirty="0" smtClean="0">
                <a:solidFill>
                  <a:schemeClr val="bg1"/>
                </a:solidFill>
              </a:rPr>
              <a:t>our lives </a:t>
            </a:r>
            <a:r>
              <a:rPr lang="en-US" sz="2800" i="1" dirty="0">
                <a:solidFill>
                  <a:schemeClr val="bg1"/>
                </a:solidFill>
              </a:rPr>
              <a:t>on things above the sun (</a:t>
            </a:r>
            <a:r>
              <a:rPr lang="en-US" sz="2800" i="1" dirty="0" smtClean="0">
                <a:solidFill>
                  <a:schemeClr val="bg1"/>
                </a:solidFill>
              </a:rPr>
              <a:t>Matt</a:t>
            </a:r>
            <a:r>
              <a:rPr lang="en-US" sz="2800" i="1" dirty="0">
                <a:solidFill>
                  <a:schemeClr val="bg1"/>
                </a:solidFill>
              </a:rPr>
              <a:t>. 6:33; </a:t>
            </a:r>
            <a:r>
              <a:rPr lang="en-US" sz="2800" i="1" dirty="0" smtClean="0">
                <a:solidFill>
                  <a:schemeClr val="bg1"/>
                </a:solidFill>
              </a:rPr>
              <a:t>Col. </a:t>
            </a:r>
            <a:r>
              <a:rPr lang="en-US" sz="2800" i="1" dirty="0">
                <a:solidFill>
                  <a:schemeClr val="bg1"/>
                </a:solidFill>
              </a:rPr>
              <a:t>3:2</a:t>
            </a:r>
            <a:r>
              <a:rPr lang="en-US" sz="2800" i="1" dirty="0" smtClean="0">
                <a:solidFill>
                  <a:schemeClr val="bg1"/>
                </a:solidFill>
              </a:rPr>
              <a:t>)!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3" name="Picture 3" descr="\\pblfpr\users\David\_Graphics\Lesson-Event PPT Graphics\YOLO - Faulty Prem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6152"/>
            <a:ext cx="4199077" cy="13258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Believe Jesus is God’s Son </a:t>
            </a:r>
            <a:r>
              <a:rPr lang="en-US" sz="3000" dirty="0">
                <a:solidFill>
                  <a:srgbClr val="FFFF99"/>
                </a:solidFill>
              </a:rPr>
              <a:t>– Mark 16:16</a:t>
            </a:r>
          </a:p>
          <a:p>
            <a:r>
              <a:rPr lang="en-US" sz="3000" dirty="0"/>
              <a:t>Repent of your sins </a:t>
            </a:r>
            <a:r>
              <a:rPr lang="en-US" sz="3000" dirty="0">
                <a:solidFill>
                  <a:srgbClr val="FFFF99"/>
                </a:solidFill>
              </a:rPr>
              <a:t>– 2 Peter 3:9</a:t>
            </a:r>
            <a:endParaRPr lang="en-US" sz="3000" dirty="0"/>
          </a:p>
          <a:p>
            <a:r>
              <a:rPr lang="en-US" sz="3000" dirty="0"/>
              <a:t>Confess your faith in Jesus </a:t>
            </a:r>
            <a:r>
              <a:rPr lang="en-US" sz="3000" dirty="0">
                <a:solidFill>
                  <a:srgbClr val="FFFF99"/>
                </a:solidFill>
              </a:rPr>
              <a:t>– Romans 10:9-10</a:t>
            </a:r>
            <a:endParaRPr lang="en-US" sz="3000" dirty="0"/>
          </a:p>
          <a:p>
            <a:r>
              <a:rPr lang="en-US" sz="3000" dirty="0"/>
              <a:t>Be immersed into Christ </a:t>
            </a:r>
            <a:r>
              <a:rPr lang="en-US" sz="3000" dirty="0">
                <a:solidFill>
                  <a:srgbClr val="FFFF99"/>
                </a:solidFill>
              </a:rPr>
              <a:t>– Acts 2:38</a:t>
            </a:r>
            <a:endParaRPr lang="en-US" sz="3000" dirty="0"/>
          </a:p>
          <a:p>
            <a:pPr lvl="1"/>
            <a:r>
              <a:rPr lang="en-US" sz="2600" dirty="0" smtClean="0">
                <a:solidFill>
                  <a:srgbClr val="FFFF99"/>
                </a:solidFill>
              </a:rPr>
              <a:t>God will wash away your sins – Acts 22:16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</a:rPr>
              <a:t>God will add you to His church – Acts 2:47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</a:rPr>
              <a:t>God will write your name in heaven – Hebrews 12:23</a:t>
            </a:r>
          </a:p>
          <a:p>
            <a:r>
              <a:rPr lang="en-US" sz="2800" dirty="0" smtClean="0"/>
              <a:t>Live every day for Him!!! </a:t>
            </a:r>
            <a:r>
              <a:rPr lang="en-US" sz="2800" dirty="0" smtClean="0">
                <a:solidFill>
                  <a:srgbClr val="FFFF99"/>
                </a:solidFill>
              </a:rPr>
              <a:t>– 1 Corinthians 15:58</a:t>
            </a:r>
          </a:p>
        </p:txBody>
      </p:sp>
      <p:pic>
        <p:nvPicPr>
          <p:cNvPr id="6146" name="Picture 2" descr="\\pblfpr\users\David\_Graphics\Lesson-Event PPT Graphics\YOLO - Ready for the Judgment.png"/>
          <p:cNvPicPr>
            <a:picLocks noChangeAspect="1" noChangeArrowheads="1"/>
          </p:cNvPicPr>
          <p:nvPr/>
        </p:nvPicPr>
        <p:blipFill>
          <a:blip r:embed="rId2" cstate="print"/>
          <a:srcRect b="27423"/>
          <a:stretch>
            <a:fillRect/>
          </a:stretch>
        </p:blipFill>
        <p:spPr bwMode="auto">
          <a:xfrm>
            <a:off x="838200" y="-76200"/>
            <a:ext cx="7315201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498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8</cp:revision>
  <dcterms:created xsi:type="dcterms:W3CDTF">2013-04-06T19:46:04Z</dcterms:created>
  <dcterms:modified xsi:type="dcterms:W3CDTF">2013-04-07T12:45:19Z</dcterms:modified>
</cp:coreProperties>
</file>