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\\pblfpr\users\David\_Graphics\Lesson-Event PPT Graphics\Jesus Christ - ALL-in-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solidFill>
                  <a:srgbClr val="FFFF00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blfpr\users\David\_Graphics\Lesson-Event PPT Graphics\Jesus Christ - ALL-in-ALL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8915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rgbClr val="FFFF00"/>
          </a:solidFill>
          <a:effectLst>
            <a:outerShdw blurRad="50800" dist="508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762000"/>
          </a:xfrm>
        </p:spPr>
        <p:txBody>
          <a:bodyPr/>
          <a:lstStyle/>
          <a:p>
            <a:r>
              <a:rPr lang="en-US" u="sng" dirty="0" smtClean="0"/>
              <a:t>The Head of the Church Is ALL IN ALL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 has ALL preeminence in relationship to </a:t>
            </a:r>
            <a:r>
              <a:rPr lang="en-US" u="sng" dirty="0" smtClean="0"/>
              <a:t>ALL things</a:t>
            </a:r>
            <a:r>
              <a:rPr lang="en-US" dirty="0" smtClean="0"/>
              <a:t> (1:18b)</a:t>
            </a:r>
            <a:endParaRPr lang="en-US" sz="4400" dirty="0" smtClean="0"/>
          </a:p>
          <a:p>
            <a:pPr lvl="1"/>
            <a:r>
              <a:rPr lang="en-US" dirty="0" smtClean="0"/>
              <a:t>ALL means ALL!  There is nothing not under His rule!</a:t>
            </a:r>
            <a:endParaRPr lang="en-US" sz="4000" dirty="0" smtClean="0"/>
          </a:p>
          <a:p>
            <a:r>
              <a:rPr lang="en-US" dirty="0" smtClean="0"/>
              <a:t>He has ALL preeminence in relationship to </a:t>
            </a:r>
            <a:r>
              <a:rPr lang="en-US" u="sng" dirty="0" smtClean="0"/>
              <a:t>God</a:t>
            </a:r>
            <a:r>
              <a:rPr lang="en-US" dirty="0" smtClean="0"/>
              <a:t> (1:15a)</a:t>
            </a:r>
            <a:endParaRPr lang="en-US" sz="4400" dirty="0" smtClean="0"/>
          </a:p>
          <a:p>
            <a:pPr lvl="1"/>
            <a:r>
              <a:rPr lang="en-US" dirty="0" smtClean="0"/>
              <a:t>He was/is the very essence of God (Heb. 1:3; John 14:9; Luke 9:29)</a:t>
            </a:r>
            <a:endParaRPr lang="en-US" sz="4000" dirty="0" smtClean="0"/>
          </a:p>
          <a:p>
            <a:r>
              <a:rPr lang="en-US" dirty="0" smtClean="0"/>
              <a:t>He has ALL preeminence in relationship to </a:t>
            </a:r>
            <a:r>
              <a:rPr lang="en-US" u="sng" dirty="0" smtClean="0"/>
              <a:t>creation</a:t>
            </a:r>
            <a:r>
              <a:rPr lang="en-US" dirty="0" smtClean="0"/>
              <a:t> (1:15b-16)</a:t>
            </a:r>
            <a:endParaRPr lang="en-US" sz="4400" dirty="0" smtClean="0"/>
          </a:p>
          <a:p>
            <a:pPr lvl="1"/>
            <a:r>
              <a:rPr lang="en-US" dirty="0" smtClean="0"/>
              <a:t>ALL creation is FROM Him, BY Him, THROUGH Him and FOR Him</a:t>
            </a:r>
            <a:endParaRPr lang="en-US" sz="4000" dirty="0" smtClean="0"/>
          </a:p>
          <a:p>
            <a:r>
              <a:rPr lang="en-US" dirty="0" smtClean="0"/>
              <a:t>He has ALL preeminence in relationship to </a:t>
            </a:r>
            <a:r>
              <a:rPr lang="en-US" u="sng" dirty="0" smtClean="0"/>
              <a:t>the universe</a:t>
            </a:r>
            <a:r>
              <a:rPr lang="en-US" dirty="0" smtClean="0"/>
              <a:t> (1:17)</a:t>
            </a:r>
            <a:endParaRPr lang="en-US" sz="4400" dirty="0" smtClean="0"/>
          </a:p>
          <a:p>
            <a:pPr lvl="1"/>
            <a:r>
              <a:rPr lang="en-US" dirty="0" smtClean="0"/>
              <a:t>ALL things are a result of Him and held together in Him </a:t>
            </a:r>
            <a:endParaRPr lang="en-US" sz="4000" dirty="0" smtClean="0"/>
          </a:p>
          <a:p>
            <a:r>
              <a:rPr lang="en-US" dirty="0" smtClean="0"/>
              <a:t>He has ALL preeminence in relationship to </a:t>
            </a:r>
            <a:r>
              <a:rPr lang="en-US" u="sng" dirty="0" smtClean="0"/>
              <a:t>the church</a:t>
            </a:r>
            <a:r>
              <a:rPr lang="en-US" dirty="0" smtClean="0"/>
              <a:t> (1:18a)</a:t>
            </a:r>
            <a:endParaRPr lang="en-US" sz="4400" dirty="0" smtClean="0"/>
          </a:p>
          <a:p>
            <a:pPr lvl="1"/>
            <a:r>
              <a:rPr lang="en-US" dirty="0" smtClean="0"/>
              <a:t>He is the Head of the body (1:18) &amp; King of the kingdom (1:13)</a:t>
            </a:r>
            <a:endParaRPr lang="en-US" sz="4000" dirty="0" smtClean="0"/>
          </a:p>
          <a:p>
            <a:pPr lvl="1"/>
            <a:r>
              <a:rPr lang="en-US" dirty="0" smtClean="0"/>
              <a:t>ALL the body is joined, subject to and grows with Him as Head (2:19)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762000"/>
          </a:xfrm>
        </p:spPr>
        <p:txBody>
          <a:bodyPr/>
          <a:lstStyle/>
          <a:p>
            <a:r>
              <a:rPr lang="en-US" u="sng" dirty="0" smtClean="0"/>
              <a:t>The Head of the Church Is ALL IN ALL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 has ALL preeminence in relationship to </a:t>
            </a:r>
            <a:r>
              <a:rPr lang="en-US" u="sng" dirty="0" smtClean="0"/>
              <a:t>death</a:t>
            </a:r>
            <a:r>
              <a:rPr lang="en-US" dirty="0" smtClean="0"/>
              <a:t> (1:18b)</a:t>
            </a:r>
            <a:endParaRPr lang="en-US" sz="4400" dirty="0" smtClean="0"/>
          </a:p>
          <a:p>
            <a:pPr lvl="1"/>
            <a:r>
              <a:rPr lang="en-US" dirty="0" smtClean="0"/>
              <a:t>Death has no dominion over Him (Rom. 6:9; Rev. 1:18)</a:t>
            </a:r>
            <a:endParaRPr lang="en-US" sz="4000" dirty="0" smtClean="0"/>
          </a:p>
          <a:p>
            <a:pPr lvl="1"/>
            <a:r>
              <a:rPr lang="en-US" dirty="0" smtClean="0"/>
              <a:t>He has opened the way for man (18b; 1 Cor. 15:50-57; Heb. 2:14-15)</a:t>
            </a:r>
            <a:endParaRPr lang="en-US" sz="4000" dirty="0" smtClean="0"/>
          </a:p>
          <a:p>
            <a:r>
              <a:rPr lang="en-US" spc="-10" dirty="0" smtClean="0"/>
              <a:t>He has ALL preeminence in relationship to </a:t>
            </a:r>
            <a:r>
              <a:rPr lang="en-US" u="sng" spc="-10" dirty="0" smtClean="0"/>
              <a:t>the Godhead</a:t>
            </a:r>
            <a:r>
              <a:rPr lang="en-US" spc="-10" dirty="0" smtClean="0"/>
              <a:t> (1:19)</a:t>
            </a:r>
            <a:endParaRPr lang="en-US" sz="4400" spc="-10" dirty="0" smtClean="0"/>
          </a:p>
          <a:p>
            <a:pPr lvl="1"/>
            <a:r>
              <a:rPr lang="en-US" dirty="0" smtClean="0"/>
              <a:t>ALL the fullness of the Godhead dwells in Him (1:19a; 2:9)</a:t>
            </a:r>
            <a:endParaRPr lang="en-US" sz="4000" dirty="0" smtClean="0"/>
          </a:p>
          <a:p>
            <a:pPr lvl="1"/>
            <a:r>
              <a:rPr lang="en-US" dirty="0" smtClean="0"/>
              <a:t>ALL rule &amp; authority is under His Headship (2:10), at God’s right (3:1)</a:t>
            </a:r>
            <a:endParaRPr lang="en-US" sz="4000" dirty="0" smtClean="0"/>
          </a:p>
          <a:p>
            <a:r>
              <a:rPr lang="en-US" dirty="0" smtClean="0"/>
              <a:t>He has ALL preeminence in relationship to </a:t>
            </a:r>
            <a:r>
              <a:rPr lang="en-US" u="sng" dirty="0" smtClean="0"/>
              <a:t>salvation</a:t>
            </a:r>
            <a:r>
              <a:rPr lang="en-US" dirty="0" smtClean="0"/>
              <a:t> (1:19-22)</a:t>
            </a:r>
            <a:endParaRPr lang="en-US" sz="4400" dirty="0" smtClean="0"/>
          </a:p>
          <a:p>
            <a:pPr lvl="1"/>
            <a:r>
              <a:rPr lang="en-US" dirty="0" smtClean="0"/>
              <a:t>ALL sins can be and are forgiven by His blood (1:14; 2:11-13)</a:t>
            </a:r>
            <a:endParaRPr lang="en-US" sz="4000" dirty="0" smtClean="0"/>
          </a:p>
          <a:p>
            <a:pPr lvl="1"/>
            <a:r>
              <a:rPr lang="en-US" spc="-20" dirty="0" smtClean="0"/>
              <a:t>ALL things are reconciled to Himself by Himself thru His blood (1:20-22)</a:t>
            </a:r>
            <a:endParaRPr lang="en-US" sz="4000" spc="-20" dirty="0" smtClean="0"/>
          </a:p>
          <a:p>
            <a:pPr lvl="1"/>
            <a:r>
              <a:rPr lang="en-US" dirty="0" smtClean="0"/>
              <a:t>ALL hope of glory is laid up in Christ (1:5, 23, 27)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311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The Head of the Church Is ALL IN ALL</vt:lpstr>
      <vt:lpstr>The Head of the Church Is ALL IN 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Cindy Nelson</cp:lastModifiedBy>
  <cp:revision>12</cp:revision>
  <dcterms:created xsi:type="dcterms:W3CDTF">2013-03-16T17:49:04Z</dcterms:created>
  <dcterms:modified xsi:type="dcterms:W3CDTF">2013-03-18T12:45:03Z</dcterms:modified>
</cp:coreProperties>
</file>