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Lesson-Event PPT Graphics\THE Head of THE Church cop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solidFill>
                  <a:srgbClr val="FFFF00"/>
                </a:solidFill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effectLst>
                  <a:outerShdw blurRad="254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EA9311-B1A8-4A48-98FA-086EBA6A4339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E1F390-66F9-4EA9-87E7-C7291B7635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THE Head of THE Church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0"/>
            <a:ext cx="8915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i="1" kern="1200">
          <a:solidFill>
            <a:srgbClr val="FFFF00"/>
          </a:solidFill>
          <a:effectLst>
            <a:outerShdw blurRad="50800" dist="508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1" kern="1200">
          <a:solidFill>
            <a:schemeClr val="bg1"/>
          </a:solidFill>
          <a:effectLst>
            <a:outerShdw blurRad="50800" dist="50800" dir="2700000" algn="ctr" rotWithShape="0">
              <a:schemeClr val="tx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God Chose the Head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48200"/>
          </a:xfrm>
        </p:spPr>
        <p:txBody>
          <a:bodyPr>
            <a:normAutofit/>
          </a:bodyPr>
          <a:lstStyle/>
          <a:p>
            <a:r>
              <a:rPr lang="en-US" dirty="0"/>
              <a:t>Jesus went to the mountain to talk TO God </a:t>
            </a:r>
            <a:r>
              <a:rPr lang="en-US" dirty="0" smtClean="0"/>
              <a:t>(Luke </a:t>
            </a:r>
            <a:r>
              <a:rPr lang="en-US" dirty="0"/>
              <a:t>9:28)</a:t>
            </a:r>
            <a:endParaRPr lang="en-US" sz="4400" dirty="0"/>
          </a:p>
          <a:p>
            <a:pPr lvl="1"/>
            <a:r>
              <a:rPr lang="en-US" dirty="0" smtClean="0"/>
              <a:t>He </a:t>
            </a:r>
            <a:r>
              <a:rPr lang="en-US" dirty="0"/>
              <a:t>alone took on His heavenly glory </a:t>
            </a:r>
            <a:r>
              <a:rPr lang="en-US" dirty="0" smtClean="0"/>
              <a:t>(9:29</a:t>
            </a:r>
            <a:r>
              <a:rPr lang="en-US" dirty="0"/>
              <a:t>, 32)</a:t>
            </a:r>
            <a:endParaRPr lang="en-US" sz="4000" dirty="0"/>
          </a:p>
          <a:p>
            <a:r>
              <a:rPr lang="en-US" sz="2600" dirty="0"/>
              <a:t>Moses </a:t>
            </a:r>
            <a:r>
              <a:rPr lang="en-US" sz="2600" dirty="0" smtClean="0"/>
              <a:t>&amp; Elijah </a:t>
            </a:r>
            <a:r>
              <a:rPr lang="en-US" sz="2600" dirty="0"/>
              <a:t>came to the mountain to talk WITH Jesus</a:t>
            </a:r>
            <a:r>
              <a:rPr lang="en-US" sz="1800" dirty="0"/>
              <a:t> </a:t>
            </a:r>
            <a:r>
              <a:rPr lang="en-US" sz="1800" dirty="0" smtClean="0"/>
              <a:t>(30-31</a:t>
            </a:r>
            <a:r>
              <a:rPr lang="en-US" sz="1800" dirty="0"/>
              <a:t>)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spoke about His </a:t>
            </a:r>
            <a:r>
              <a:rPr lang="en-US" dirty="0" smtClean="0"/>
              <a:t>divinely </a:t>
            </a:r>
            <a:r>
              <a:rPr lang="en-US" dirty="0"/>
              <a:t>appointed “</a:t>
            </a:r>
            <a:r>
              <a:rPr lang="en-US" dirty="0" smtClean="0"/>
              <a:t>exodus” (9:31</a:t>
            </a:r>
            <a:r>
              <a:rPr lang="en-US" dirty="0"/>
              <a:t>)</a:t>
            </a:r>
            <a:endParaRPr lang="en-US" sz="4000" dirty="0"/>
          </a:p>
          <a:p>
            <a:r>
              <a:rPr lang="en-US" sz="2600" dirty="0" smtClean="0"/>
              <a:t>God </a:t>
            </a:r>
            <a:r>
              <a:rPr lang="en-US" sz="2600" dirty="0"/>
              <a:t>came to the mountain to talk TO/ABOUT Jesus </a:t>
            </a:r>
            <a:r>
              <a:rPr lang="en-US" sz="2600" dirty="0" smtClean="0"/>
              <a:t>(9:34-35</a:t>
            </a:r>
            <a:r>
              <a:rPr lang="en-US" sz="2600" dirty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presence of the </a:t>
            </a:r>
            <a:r>
              <a:rPr lang="en-US" dirty="0" smtClean="0"/>
              <a:t>Lord </a:t>
            </a:r>
            <a:r>
              <a:rPr lang="en-US" dirty="0"/>
              <a:t>overshadowed </a:t>
            </a:r>
            <a:r>
              <a:rPr lang="en-US" dirty="0" smtClean="0"/>
              <a:t>&amp; </a:t>
            </a:r>
            <a:r>
              <a:rPr lang="en-US" dirty="0"/>
              <a:t>enveloped </a:t>
            </a:r>
            <a:r>
              <a:rPr lang="en-US" dirty="0" smtClean="0"/>
              <a:t>(9:34</a:t>
            </a:r>
            <a:r>
              <a:rPr lang="en-US" dirty="0"/>
              <a:t>)</a:t>
            </a:r>
            <a:endParaRPr lang="en-US" sz="4000" dirty="0"/>
          </a:p>
          <a:p>
            <a:pPr lvl="1"/>
            <a:r>
              <a:rPr lang="en-US" dirty="0" smtClean="0"/>
              <a:t>“A </a:t>
            </a:r>
            <a:r>
              <a:rPr lang="en-US" dirty="0"/>
              <a:t>voice came to Him from the Excellent </a:t>
            </a:r>
            <a:r>
              <a:rPr lang="en-US" dirty="0" smtClean="0"/>
              <a:t>Glory” </a:t>
            </a:r>
            <a:r>
              <a:rPr lang="en-US" dirty="0"/>
              <a:t>(2 Pet. 1:17-18)</a:t>
            </a:r>
            <a:endParaRPr lang="en-US" sz="4000" dirty="0"/>
          </a:p>
          <a:p>
            <a:pPr lvl="2"/>
            <a:r>
              <a:rPr lang="en-US" sz="2400" dirty="0" smtClean="0"/>
              <a:t>“This is My beloved Son!” (Matt. 17:5; Mark 9:7)</a:t>
            </a:r>
          </a:p>
          <a:p>
            <a:pPr lvl="2"/>
            <a:r>
              <a:rPr lang="en-US" sz="2400" dirty="0" smtClean="0"/>
              <a:t>“This is My Son, My Chosen” (Luke 9:35, ASV)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God Commanded to Heed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God commands all men everywhere to “Hear”</a:t>
            </a:r>
            <a:endParaRPr lang="en-US" sz="4400" dirty="0" smtClean="0"/>
          </a:p>
          <a:p>
            <a:pPr lvl="1"/>
            <a:r>
              <a:rPr lang="en-US" dirty="0" smtClean="0"/>
              <a:t>Imperative verb – a command, not a suggestion</a:t>
            </a:r>
            <a:endParaRPr lang="en-US" sz="4000" dirty="0" smtClean="0"/>
          </a:p>
          <a:p>
            <a:pPr lvl="1"/>
            <a:r>
              <a:rPr lang="en-US" dirty="0" smtClean="0"/>
              <a:t>Present tense verb – requires ongoing, continual activity</a:t>
            </a:r>
            <a:endParaRPr lang="en-US" sz="4000" dirty="0" smtClean="0"/>
          </a:p>
          <a:p>
            <a:pPr lvl="1"/>
            <a:r>
              <a:rPr lang="en-US" dirty="0" smtClean="0"/>
              <a:t>Comprehensive verb – not a “hearing” test but a “heeding” test</a:t>
            </a:r>
            <a:endParaRPr lang="en-US" sz="4000" dirty="0" smtClean="0"/>
          </a:p>
          <a:p>
            <a:pPr lvl="2"/>
            <a:r>
              <a:rPr lang="en-US" sz="2400" dirty="0" smtClean="0"/>
              <a:t>The words means to “listen to, heed and obey”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God Commanded to Heed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God commands all men everywhere to “Hear”</a:t>
            </a:r>
            <a:endParaRPr lang="en-US" sz="4400" dirty="0" smtClean="0"/>
          </a:p>
          <a:p>
            <a:r>
              <a:rPr lang="en-US" dirty="0" smtClean="0"/>
              <a:t>God specifies and restricts every man to hear “Him”</a:t>
            </a:r>
            <a:endParaRPr lang="en-US" sz="4400" dirty="0" smtClean="0"/>
          </a:p>
          <a:p>
            <a:pPr lvl="1"/>
            <a:r>
              <a:rPr lang="en-US" dirty="0" smtClean="0"/>
              <a:t>Specifying “Him” is both inclusive and exclusive</a:t>
            </a:r>
            <a:endParaRPr lang="en-US" sz="4000" dirty="0" smtClean="0"/>
          </a:p>
          <a:p>
            <a:pPr lvl="1"/>
            <a:r>
              <a:rPr lang="en-US" dirty="0" smtClean="0"/>
              <a:t>Jesus Christ and His Word alone must be OBEYED/HEEDED</a:t>
            </a:r>
            <a:endParaRPr lang="en-US" sz="4000" dirty="0" smtClean="0"/>
          </a:p>
          <a:p>
            <a:pPr lvl="2"/>
            <a:r>
              <a:rPr lang="en-US" dirty="0" smtClean="0"/>
              <a:t>His Word alone is the authoritative standard (Heb. 1:1-2; Col. 3:17)</a:t>
            </a:r>
            <a:endParaRPr lang="en-US" sz="3400" dirty="0" smtClean="0"/>
          </a:p>
          <a:p>
            <a:pPr lvl="2"/>
            <a:r>
              <a:rPr lang="en-US" dirty="0" smtClean="0"/>
              <a:t>His Word alone is the standard of righteousness (2 Ti. 3:16-17; Heb. 5:13)</a:t>
            </a:r>
            <a:endParaRPr lang="en-US" sz="3400" dirty="0" smtClean="0"/>
          </a:p>
          <a:p>
            <a:pPr lvl="2"/>
            <a:r>
              <a:rPr lang="en-US" dirty="0" smtClean="0"/>
              <a:t>His Word alone is the standard of judgment (John 12:48; Rev. 20:12)</a:t>
            </a:r>
            <a:endParaRPr lang="en-US" sz="3400" dirty="0" smtClean="0"/>
          </a:p>
          <a:p>
            <a:pPr lvl="2"/>
            <a:r>
              <a:rPr lang="en-US" dirty="0" smtClean="0"/>
              <a:t>His Word/standard is infallible (Psa. 19:7; Jas. 1:25; Isa. 55:8-11)</a:t>
            </a:r>
            <a:endParaRPr lang="en-US" sz="3400" dirty="0" smtClean="0"/>
          </a:p>
          <a:p>
            <a:pPr lvl="2"/>
            <a:r>
              <a:rPr lang="en-US" dirty="0" smtClean="0"/>
              <a:t>His Word/standard is unchanging (Mt. 24:35; Psa. 119:89; 1 Pet. 1:22-25)</a:t>
            </a:r>
            <a:endParaRPr lang="en-US" sz="3400" dirty="0" smtClean="0"/>
          </a:p>
          <a:p>
            <a:pPr lvl="2"/>
            <a:r>
              <a:rPr lang="en-US" dirty="0" smtClean="0"/>
              <a:t>His Word/standard is unchangeable (Gal. 1:8-9; Rev. 22:18-19; Jude 3)</a:t>
            </a:r>
            <a:endParaRPr lang="en-US" sz="3400" dirty="0" smtClean="0"/>
          </a:p>
          <a:p>
            <a:pPr lvl="2"/>
            <a:r>
              <a:rPr lang="en-US" dirty="0" smtClean="0"/>
              <a:t>When the cloud is lifted, “Jesus only” remains (Matt. 17:8; Luke 9:36)</a:t>
            </a:r>
            <a:endParaRPr lang="en-US" sz="3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God Commanded to Heed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God commands all men everywhere to “Hear”</a:t>
            </a:r>
            <a:endParaRPr lang="en-US" sz="4400" dirty="0" smtClean="0"/>
          </a:p>
          <a:p>
            <a:r>
              <a:rPr lang="en-US" dirty="0" smtClean="0"/>
              <a:t>God specifies and restricts every man to hear “Him”</a:t>
            </a:r>
            <a:endParaRPr lang="en-US" sz="4400" dirty="0" smtClean="0"/>
          </a:p>
          <a:p>
            <a:r>
              <a:rPr lang="en-US" spc="-10" dirty="0" smtClean="0"/>
              <a:t>By commanding to “Hear Him” as Head, God commands:</a:t>
            </a:r>
            <a:endParaRPr lang="en-US" sz="4400" spc="-1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Do not follow the teachings of men (Gal. 1:6-10)</a:t>
            </a:r>
            <a:endParaRPr lang="en-US" sz="4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Do not follow the traditions of men (Matt. 15:7-9)</a:t>
            </a:r>
            <a:endParaRPr lang="en-US" sz="4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Do not seek to please men rather than God (1 Thess. 2:4)</a:t>
            </a:r>
            <a:endParaRPr lang="en-US" sz="40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Do not put obedience to men over obedience to God (Ac. 5:29)</a:t>
            </a:r>
            <a:endParaRPr lang="en-US" sz="4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There are blessings for hearing/heeding Christ </a:t>
            </a:r>
            <a:endParaRPr lang="en-US" sz="4400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Luke 11:28; Matt. 7:24-25; John 14:23; John 8:51; Heb. 5:8-9</a:t>
            </a:r>
            <a:endParaRPr lang="en-US" sz="4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There are consequences for not hearing/heeding Christ</a:t>
            </a:r>
            <a:endParaRPr lang="en-US" sz="4400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Acts 3:22-23; Matt. 7:26-27; 2 Thess. 1:8-9</a:t>
            </a:r>
            <a:endParaRPr lang="en-US" sz="4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THE Head of THE Church Is CHRIST!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Christ is THE Head of THE church (Eph. 5:23; Col. 1:18)!</a:t>
            </a:r>
          </a:p>
          <a:p>
            <a:r>
              <a:rPr lang="en-US" dirty="0" smtClean="0"/>
              <a:t>God “nominated, voted and appointed” Him unilaterally!</a:t>
            </a:r>
          </a:p>
          <a:p>
            <a:r>
              <a:rPr lang="en-US" dirty="0" smtClean="0"/>
              <a:t>Christ is THE perpetual Head over ALL (Eph. 1:20-23)!</a:t>
            </a:r>
          </a:p>
          <a:p>
            <a:r>
              <a:rPr lang="en-US" dirty="0" smtClean="0"/>
              <a:t>There is NO HUMAN head possessing ‘</a:t>
            </a:r>
            <a:r>
              <a:rPr lang="en-US" dirty="0" err="1" smtClean="0"/>
              <a:t>exousia</a:t>
            </a:r>
            <a:r>
              <a:rPr lang="en-US" dirty="0" smtClean="0"/>
              <a:t>’ authority!</a:t>
            </a:r>
          </a:p>
          <a:p>
            <a:r>
              <a:rPr lang="en-US" dirty="0" smtClean="0"/>
              <a:t>There is only ONE Head with ALL authority (James 4:12)!</a:t>
            </a:r>
          </a:p>
          <a:p>
            <a:r>
              <a:rPr lang="en-US" dirty="0" smtClean="0"/>
              <a:t>There is, therefore, only ONE church/body (Eph. 4:4)!</a:t>
            </a:r>
          </a:p>
          <a:p>
            <a:r>
              <a:rPr lang="en-US" dirty="0" smtClean="0"/>
              <a:t>ALL we teach &amp; practice MUST be authorized (Col. 3:17)!</a:t>
            </a:r>
          </a:p>
          <a:p>
            <a:r>
              <a:rPr lang="en-US" dirty="0" smtClean="0"/>
              <a:t>Christ is THE Head we MUST hear and heed (Acts 3:22)!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Make Jesus THE Head of Your Life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991600" cy="46482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smtClean="0"/>
              <a:t>Believe that He is God’s Son </a:t>
            </a:r>
            <a:r>
              <a:rPr lang="en-US" dirty="0" smtClean="0">
                <a:solidFill>
                  <a:srgbClr val="FFFF00"/>
                </a:solidFill>
              </a:rPr>
              <a:t>– John 20:30-31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Repent from sin in your life </a:t>
            </a:r>
            <a:r>
              <a:rPr lang="en-US" dirty="0" smtClean="0">
                <a:solidFill>
                  <a:srgbClr val="FFFF00"/>
                </a:solidFill>
              </a:rPr>
              <a:t>– Acts 3:19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Confess your faith in Jesus </a:t>
            </a:r>
            <a:r>
              <a:rPr lang="en-US" dirty="0" smtClean="0">
                <a:solidFill>
                  <a:srgbClr val="FFFF00"/>
                </a:solidFill>
              </a:rPr>
              <a:t>– Romans 10:9-10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Be immersed into Christ </a:t>
            </a:r>
            <a:r>
              <a:rPr lang="en-US" dirty="0" smtClean="0">
                <a:solidFill>
                  <a:srgbClr val="FFFF00"/>
                </a:solidFill>
              </a:rPr>
              <a:t>– Romans 6:3-4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God will wash away your sins – Acts 22:16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God will add you to His church – Acts 2:38-47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God will write your name in heaven – Hebrews 12:23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Hear and practice His Word faithfully </a:t>
            </a:r>
            <a:r>
              <a:rPr lang="en-US" dirty="0" smtClean="0">
                <a:solidFill>
                  <a:srgbClr val="FFFF00"/>
                </a:solidFill>
              </a:rPr>
              <a:t>– James 1:22-25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663</Words>
  <Application>Microsoft Office PowerPoint</Application>
  <PresentationFormat>On-screen Show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God Chose the Head</vt:lpstr>
      <vt:lpstr>God Commanded to Heed</vt:lpstr>
      <vt:lpstr>God Commanded to Heed</vt:lpstr>
      <vt:lpstr>God Commanded to Heed</vt:lpstr>
      <vt:lpstr>THE Head of THE Church Is CHRIST!</vt:lpstr>
      <vt:lpstr>Make Jesus THE Head of Your Life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8</cp:revision>
  <dcterms:created xsi:type="dcterms:W3CDTF">2013-03-16T17:49:04Z</dcterms:created>
  <dcterms:modified xsi:type="dcterms:W3CDTF">2013-03-17T12:41:50Z</dcterms:modified>
</cp:coreProperties>
</file>