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850"/>
    <a:srgbClr val="66FFFF"/>
    <a:srgbClr val="FFFF99"/>
    <a:srgbClr val="CCFFFF"/>
    <a:srgbClr val="FCDB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5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Laborers Together with God - PPT text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8"/>
            <a:ext cx="9147175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6324600" cy="1219200"/>
          </a:xfrm>
        </p:spPr>
        <p:txBody>
          <a:bodyPr/>
          <a:lstStyle>
            <a:lvl1pPr>
              <a:defRPr b="0">
                <a:ln w="19050">
                  <a:noFill/>
                </a:ln>
                <a:solidFill>
                  <a:srgbClr val="66FFFF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1pPr>
            <a:lvl2pPr>
              <a:defRPr b="1">
                <a:solidFill>
                  <a:srgbClr val="FFFF99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02FF8-B1A2-48F7-991E-B64619DC4C6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580-D720-4946-81AC-A86EEA73D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Laborers Together with God - PPT titl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943600" y="4343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3100" dirty="0" smtClean="0">
                <a:solidFill>
                  <a:schemeClr val="bg1"/>
                </a:solidFill>
                <a:latin typeface="Berlin Sans FB" pitchFamily="34" charset="0"/>
              </a:rPr>
              <a:t>EPHESIANS</a:t>
            </a:r>
          </a:p>
          <a:p>
            <a:pPr algn="r">
              <a:lnSpc>
                <a:spcPct val="80000"/>
              </a:lnSpc>
            </a:pPr>
            <a:r>
              <a:rPr lang="en-US" sz="4400" dirty="0" smtClean="0">
                <a:solidFill>
                  <a:schemeClr val="bg1"/>
                </a:solidFill>
                <a:latin typeface="Berlin Sans FB" pitchFamily="34" charset="0"/>
              </a:rPr>
              <a:t>2:8-10</a:t>
            </a:r>
            <a:endParaRPr lang="en-US" sz="4400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77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Is the </a:t>
            </a:r>
            <a:br>
              <a:rPr lang="en-US" dirty="0" smtClean="0"/>
            </a:br>
            <a:r>
              <a:rPr lang="en-US" u="sng" dirty="0" smtClean="0"/>
              <a:t>AUTHOR</a:t>
            </a:r>
            <a:r>
              <a:rPr lang="en-US" dirty="0" smtClean="0"/>
              <a:t> of Good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God alone is good (Matt. 19:17; Psa. 119:68; Rom. 11:22)</a:t>
            </a:r>
            <a:endParaRPr lang="en-US" sz="4400" dirty="0" smtClean="0"/>
          </a:p>
          <a:p>
            <a:pPr lvl="1"/>
            <a:r>
              <a:rPr lang="en-US" sz="2600" dirty="0" smtClean="0"/>
              <a:t>All God does is good (</a:t>
            </a:r>
            <a:r>
              <a:rPr lang="en-US" sz="2600" dirty="0" smtClean="0"/>
              <a:t>Psa. </a:t>
            </a:r>
            <a:r>
              <a:rPr lang="en-US" sz="2600" dirty="0" smtClean="0"/>
              <a:t>119:68; Gen. 1:4,10,12,18,21,25,31)</a:t>
            </a:r>
          </a:p>
          <a:p>
            <a:pPr lvl="1"/>
            <a:r>
              <a:rPr lang="en-US" sz="2600" dirty="0" smtClean="0"/>
              <a:t>“Every good gift &amp; every perfect gift is from [God]” (Jas. 1:17)</a:t>
            </a:r>
          </a:p>
          <a:p>
            <a:pPr lvl="1"/>
            <a:r>
              <a:rPr lang="en-US" sz="2600" dirty="0" smtClean="0"/>
              <a:t>“</a:t>
            </a:r>
            <a:r>
              <a:rPr lang="en-US" sz="2600" dirty="0" smtClean="0"/>
              <a:t>Jesus of Nazareth…went about doing good” (Acts 10:38)</a:t>
            </a:r>
          </a:p>
          <a:p>
            <a:r>
              <a:rPr lang="en-US" dirty="0" smtClean="0"/>
              <a:t>God alone can make what man does “good”</a:t>
            </a:r>
            <a:endParaRPr lang="en-US" sz="4400" dirty="0" smtClean="0"/>
          </a:p>
          <a:p>
            <a:pPr lvl="1"/>
            <a:r>
              <a:rPr lang="en-US" sz="2600" dirty="0" smtClean="0"/>
              <a:t>He alone can make you “useful”&amp;“prepared for every good work” (2 Tim. 2:21)</a:t>
            </a:r>
          </a:p>
          <a:p>
            <a:pPr lvl="1"/>
            <a:r>
              <a:rPr lang="en-US" sz="2600" dirty="0" smtClean="0"/>
              <a:t>He alone can “equip you in every good thing” (Heb. 13:21)</a:t>
            </a:r>
          </a:p>
          <a:p>
            <a:pPr lvl="1"/>
            <a:r>
              <a:rPr lang="en-US" sz="2600" dirty="0" smtClean="0"/>
              <a:t>He alone can “establish you in every good work” (2 Thess. 2:17)</a:t>
            </a:r>
          </a:p>
          <a:p>
            <a:pPr lvl="1"/>
            <a:r>
              <a:rPr lang="en-US" sz="2600" dirty="0" smtClean="0"/>
              <a:t>He alone can give you “an abundance for every good work” (2 Cor. 9:8)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77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Is the </a:t>
            </a:r>
            <a:br>
              <a:rPr lang="en-US" dirty="0" smtClean="0"/>
            </a:br>
            <a:r>
              <a:rPr lang="en-US" u="sng" dirty="0" smtClean="0"/>
              <a:t>AUTHORITY</a:t>
            </a:r>
            <a:r>
              <a:rPr lang="en-US" dirty="0" smtClean="0"/>
              <a:t> for </a:t>
            </a:r>
            <a:r>
              <a:rPr lang="en-US" dirty="0" smtClean="0"/>
              <a:t>Good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</a:t>
            </a:r>
            <a:r>
              <a:rPr lang="en-US" dirty="0" smtClean="0"/>
              <a:t>God tell us </a:t>
            </a:r>
            <a:r>
              <a:rPr lang="en-US" dirty="0" smtClean="0"/>
              <a:t>about good works</a:t>
            </a:r>
            <a:endParaRPr lang="en-US" sz="4400" dirty="0" smtClean="0"/>
          </a:p>
          <a:p>
            <a:pPr lvl="1"/>
            <a:r>
              <a:rPr lang="en-US" dirty="0" smtClean="0"/>
              <a:t>Good works “do God’s will” &amp; are “well pleasing in His sight” (Heb. 13:21)</a:t>
            </a:r>
            <a:endParaRPr lang="en-US" sz="4400" dirty="0" smtClean="0"/>
          </a:p>
          <a:p>
            <a:pPr lvl="1"/>
            <a:r>
              <a:rPr lang="en-US" dirty="0" smtClean="0"/>
              <a:t>Good works are determined by and equipped by Scripture (2 Tim. 3:16-17)</a:t>
            </a:r>
            <a:endParaRPr lang="en-US" sz="4400" dirty="0" smtClean="0"/>
          </a:p>
          <a:p>
            <a:pPr lvl="1"/>
            <a:r>
              <a:rPr lang="en-US" dirty="0" smtClean="0"/>
              <a:t>Good works are essential to be saved and to stay saved</a:t>
            </a:r>
            <a:endParaRPr lang="en-US" sz="4400" dirty="0" smtClean="0"/>
          </a:p>
          <a:p>
            <a:pPr lvl="2"/>
            <a:r>
              <a:rPr lang="en-US" dirty="0" smtClean="0"/>
              <a:t>We are not saved by works of human boasting (Eph. 2:8-9)</a:t>
            </a:r>
            <a:endParaRPr lang="en-US" sz="4000" dirty="0" smtClean="0"/>
          </a:p>
          <a:p>
            <a:pPr lvl="2"/>
            <a:r>
              <a:rPr lang="en-US" dirty="0" smtClean="0"/>
              <a:t>We are saved by works of faith-based obedience (Jas. 2:14-26)</a:t>
            </a:r>
            <a:endParaRPr lang="en-US" sz="4000" dirty="0" smtClean="0"/>
          </a:p>
          <a:p>
            <a:pPr lvl="2"/>
            <a:r>
              <a:rPr lang="en-US" dirty="0" smtClean="0"/>
              <a:t>We have been saved to do good works (Eph. 2:10)</a:t>
            </a:r>
            <a:endParaRPr lang="en-US" sz="4000" dirty="0" smtClean="0"/>
          </a:p>
          <a:p>
            <a:pPr lvl="2"/>
            <a:r>
              <a:rPr lang="en-US" dirty="0" smtClean="0"/>
              <a:t>We must “work out your own salvation” (Phil. 2:12)</a:t>
            </a:r>
            <a:endParaRPr lang="en-US" sz="4000" dirty="0" smtClean="0"/>
          </a:p>
          <a:p>
            <a:pPr lvl="2"/>
            <a:r>
              <a:rPr lang="en-US" dirty="0" smtClean="0"/>
              <a:t>We sin and risk our salvation when fail to do good works (Jas. 4:17)</a:t>
            </a:r>
            <a:endParaRPr lang="en-US" sz="4000" dirty="0" smtClean="0"/>
          </a:p>
          <a:p>
            <a:r>
              <a:rPr lang="en-US" dirty="0" smtClean="0"/>
              <a:t>Good works are only acceptable “good works” when:</a:t>
            </a:r>
            <a:endParaRPr lang="en-US" sz="4400" dirty="0" smtClean="0"/>
          </a:p>
          <a:p>
            <a:pPr lvl="1"/>
            <a:r>
              <a:rPr lang="en-US" dirty="0" smtClean="0"/>
              <a:t>They are authorized by Christ (Col. 3:17)</a:t>
            </a:r>
            <a:endParaRPr lang="en-US" sz="4400" dirty="0" smtClean="0"/>
          </a:p>
          <a:p>
            <a:pPr lvl="1"/>
            <a:r>
              <a:rPr lang="en-US" dirty="0" smtClean="0"/>
              <a:t>They are the will of God (Matt. 7:21-23)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77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Is the </a:t>
            </a:r>
            <a:br>
              <a:rPr lang="en-US" dirty="0" smtClean="0"/>
            </a:br>
            <a:r>
              <a:rPr lang="en-US" u="sng" dirty="0" smtClean="0"/>
              <a:t>ARCHITECT</a:t>
            </a:r>
            <a:r>
              <a:rPr lang="en-US" dirty="0" smtClean="0"/>
              <a:t> of </a:t>
            </a:r>
            <a:r>
              <a:rPr lang="en-US" dirty="0" smtClean="0"/>
              <a:t>Good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He has designed their </a:t>
            </a:r>
            <a:r>
              <a:rPr lang="en-US" u="sng" dirty="0" smtClean="0"/>
              <a:t>purpose</a:t>
            </a:r>
            <a:r>
              <a:rPr lang="en-US" dirty="0" smtClean="0"/>
              <a:t> in our lives</a:t>
            </a:r>
            <a:endParaRPr lang="en-US" sz="4400" dirty="0" smtClean="0"/>
          </a:p>
          <a:p>
            <a:pPr lvl="1"/>
            <a:r>
              <a:rPr lang="en-US" dirty="0" smtClean="0"/>
              <a:t>Good works are designed </a:t>
            </a:r>
            <a:r>
              <a:rPr lang="en-US" dirty="0" smtClean="0"/>
              <a:t>to:</a:t>
            </a:r>
          </a:p>
          <a:p>
            <a:pPr lvl="2"/>
            <a:r>
              <a:rPr lang="en-US" dirty="0" smtClean="0"/>
              <a:t>“Do </a:t>
            </a:r>
            <a:r>
              <a:rPr lang="en-US" dirty="0" smtClean="0"/>
              <a:t>God’s will” (Heb. 13:21; Eph. 2:10)</a:t>
            </a:r>
            <a:endParaRPr lang="en-US" sz="4000" dirty="0" smtClean="0"/>
          </a:p>
          <a:p>
            <a:pPr lvl="2"/>
            <a:r>
              <a:rPr lang="en-US" dirty="0" smtClean="0"/>
              <a:t>“Be </a:t>
            </a:r>
            <a:r>
              <a:rPr lang="en-US" dirty="0" smtClean="0"/>
              <a:t>well pleasing to God” (Heb. 13:21)</a:t>
            </a:r>
            <a:endParaRPr lang="en-US" sz="4000" dirty="0" smtClean="0"/>
          </a:p>
          <a:p>
            <a:pPr lvl="2"/>
            <a:r>
              <a:rPr lang="en-US" dirty="0" smtClean="0"/>
              <a:t>“Glorify </a:t>
            </a:r>
            <a:r>
              <a:rPr lang="en-US" dirty="0" smtClean="0"/>
              <a:t>God” (John 15:8; Matt. 5:16)</a:t>
            </a:r>
            <a:endParaRPr lang="en-US" sz="4000" dirty="0" smtClean="0"/>
          </a:p>
          <a:p>
            <a:pPr lvl="2"/>
            <a:r>
              <a:rPr lang="en-US" dirty="0" smtClean="0"/>
              <a:t>Influence </a:t>
            </a:r>
            <a:r>
              <a:rPr lang="en-US" dirty="0" smtClean="0"/>
              <a:t>others (Matt. 5:16; 1 Tim. 4:12</a:t>
            </a:r>
            <a:r>
              <a:rPr lang="en-US" dirty="0" smtClean="0"/>
              <a:t>)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77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Is the </a:t>
            </a:r>
            <a:br>
              <a:rPr lang="en-US" dirty="0" smtClean="0"/>
            </a:br>
            <a:r>
              <a:rPr lang="en-US" u="sng" dirty="0" smtClean="0"/>
              <a:t>ARCHITECT</a:t>
            </a:r>
            <a:r>
              <a:rPr lang="en-US" dirty="0" smtClean="0"/>
              <a:t> of </a:t>
            </a:r>
            <a:r>
              <a:rPr lang="en-US" dirty="0" smtClean="0"/>
              <a:t>Good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He has designed their </a:t>
            </a:r>
            <a:r>
              <a:rPr lang="en-US" sz="3000" u="sng" dirty="0" smtClean="0"/>
              <a:t>priority</a:t>
            </a:r>
            <a:r>
              <a:rPr lang="en-US" sz="3000" dirty="0" smtClean="0"/>
              <a:t> in our lives</a:t>
            </a:r>
            <a:endParaRPr lang="en-US" sz="4800" dirty="0" smtClean="0"/>
          </a:p>
          <a:p>
            <a:pPr lvl="1"/>
            <a:r>
              <a:rPr lang="en-US" dirty="0" smtClean="0"/>
              <a:t>Good works must be exercised in our lives (Gal. 6:10)</a:t>
            </a:r>
            <a:endParaRPr lang="en-US" sz="4400" dirty="0" smtClean="0"/>
          </a:p>
          <a:p>
            <a:pPr lvl="2"/>
            <a:r>
              <a:rPr lang="en-US" dirty="0" smtClean="0"/>
              <a:t>We must be “ready for every good work” (Tit. 3:1)</a:t>
            </a:r>
            <a:endParaRPr lang="en-US" sz="4000" dirty="0" smtClean="0"/>
          </a:p>
          <a:p>
            <a:pPr lvl="2"/>
            <a:r>
              <a:rPr lang="en-US" dirty="0" smtClean="0"/>
              <a:t>We must “be careful to maintain good works” (Tit. 3:8)</a:t>
            </a:r>
            <a:endParaRPr lang="en-US" sz="4000" dirty="0" smtClean="0"/>
          </a:p>
          <a:p>
            <a:pPr lvl="2"/>
            <a:r>
              <a:rPr lang="en-US" dirty="0" smtClean="0"/>
              <a:t>We must “also learn to maintain good works” (Tit. 3:14)</a:t>
            </a:r>
            <a:endParaRPr lang="en-US" sz="4000" dirty="0" smtClean="0"/>
          </a:p>
          <a:p>
            <a:pPr lvl="1"/>
            <a:r>
              <a:rPr lang="en-US" dirty="0" smtClean="0"/>
              <a:t>Good works must be evident in our lives (1 Tim. 5:25)</a:t>
            </a:r>
            <a:endParaRPr lang="en-US" sz="4400" dirty="0" smtClean="0"/>
          </a:p>
          <a:p>
            <a:pPr lvl="2"/>
            <a:r>
              <a:rPr lang="en-US" dirty="0" smtClean="0"/>
              <a:t>They must be open to God (Matt. 6:1-18)</a:t>
            </a:r>
            <a:endParaRPr lang="en-US" sz="4000" dirty="0" smtClean="0"/>
          </a:p>
          <a:p>
            <a:pPr lvl="2"/>
            <a:r>
              <a:rPr lang="en-US" dirty="0" smtClean="0"/>
              <a:t>They must be observable to man (1 Pet. 2:12)</a:t>
            </a:r>
            <a:endParaRPr lang="en-US" sz="4000" dirty="0" smtClean="0"/>
          </a:p>
          <a:p>
            <a:pPr lvl="2"/>
            <a:r>
              <a:rPr lang="en-US" dirty="0" smtClean="0"/>
              <a:t>They must be obvious to man (Matt. 5:16)</a:t>
            </a:r>
            <a:endParaRPr lang="en-US" sz="4000" dirty="0" smtClean="0"/>
          </a:p>
          <a:p>
            <a:pPr lvl="2"/>
            <a:r>
              <a:rPr lang="en-US" dirty="0" smtClean="0"/>
              <a:t>They must be overflowing </a:t>
            </a:r>
            <a:r>
              <a:rPr lang="en-US" dirty="0" smtClean="0"/>
              <a:t>(1 </a:t>
            </a:r>
            <a:r>
              <a:rPr lang="en-US" dirty="0" smtClean="0"/>
              <a:t>Cor. </a:t>
            </a:r>
            <a:r>
              <a:rPr lang="en-US" dirty="0" smtClean="0"/>
              <a:t>15:58; </a:t>
            </a:r>
            <a:r>
              <a:rPr lang="en-US" dirty="0" smtClean="0"/>
              <a:t>Col. 1:10; 1 Tim. 6:18)</a:t>
            </a:r>
            <a:endParaRPr lang="en-US" sz="4000" dirty="0" smtClean="0"/>
          </a:p>
          <a:p>
            <a:pPr lvl="1"/>
            <a:r>
              <a:rPr lang="en-US" dirty="0" smtClean="0"/>
              <a:t>Good works must be enthusiastic in our lives (Rom. 12:11)</a:t>
            </a:r>
            <a:endParaRPr lang="en-US" sz="4400" dirty="0" smtClean="0"/>
          </a:p>
          <a:p>
            <a:pPr lvl="2"/>
            <a:r>
              <a:rPr lang="en-US" dirty="0" smtClean="0"/>
              <a:t>We must be “zealous for good works” (Tit. 2:14</a:t>
            </a:r>
            <a:r>
              <a:rPr lang="en-US" dirty="0" smtClean="0"/>
              <a:t>)</a:t>
            </a:r>
            <a:endParaRPr lang="en-US" sz="4000" dirty="0" smtClean="0"/>
          </a:p>
          <a:p>
            <a:pPr lvl="2"/>
            <a:r>
              <a:rPr lang="en-US" dirty="0" smtClean="0"/>
              <a:t>We must be “a pattern of good works” (Tit. 2:7)</a:t>
            </a:r>
            <a:endParaRPr lang="en-US" sz="4000" dirty="0" smtClean="0"/>
          </a:p>
          <a:p>
            <a:pPr lvl="2"/>
            <a:r>
              <a:rPr lang="en-US" dirty="0" smtClean="0"/>
              <a:t>We must “stir up…good works” (Heb. 10:24)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77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Is the </a:t>
            </a:r>
            <a:br>
              <a:rPr lang="en-US" dirty="0" smtClean="0"/>
            </a:br>
            <a:r>
              <a:rPr lang="en-US" u="sng" dirty="0" smtClean="0"/>
              <a:t>APPRAISER</a:t>
            </a:r>
            <a:r>
              <a:rPr lang="en-US" dirty="0" smtClean="0"/>
              <a:t> of </a:t>
            </a:r>
            <a:r>
              <a:rPr lang="en-US" dirty="0" smtClean="0"/>
              <a:t>Good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001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We are assured of judgment based on our works (Rev. 20:13; 22:12; 2 Cor. 5:10)</a:t>
            </a:r>
            <a:endParaRPr lang="en-US" sz="4400" dirty="0" smtClean="0"/>
          </a:p>
          <a:p>
            <a:r>
              <a:rPr lang="en-US" dirty="0" smtClean="0"/>
              <a:t>We are assured that our labor is not in vain in the Lord (1 Cor. 15:58)</a:t>
            </a:r>
            <a:endParaRPr lang="en-US" sz="4400" dirty="0" smtClean="0"/>
          </a:p>
          <a:p>
            <a:r>
              <a:rPr lang="en-US" dirty="0" smtClean="0"/>
              <a:t>We are assured that there is a rest coming after our work/labor (Rev. 14:13)</a:t>
            </a:r>
            <a:endParaRPr lang="en-US" sz="9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77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“The Working of God” </a:t>
            </a:r>
            <a:br>
              <a:rPr lang="en-US" dirty="0" smtClean="0"/>
            </a:br>
            <a:r>
              <a:rPr lang="en-US" dirty="0" smtClean="0"/>
              <a:t>Can Work to Your Salvation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900" dirty="0" smtClean="0"/>
              <a:t>The work of God is to believe in Christ</a:t>
            </a:r>
            <a:r>
              <a:rPr lang="en-US" sz="2900" dirty="0" smtClean="0"/>
              <a:t> </a:t>
            </a:r>
            <a:r>
              <a:rPr lang="en-US" sz="2900" dirty="0" smtClean="0">
                <a:solidFill>
                  <a:srgbClr val="FFFF99"/>
                </a:solidFill>
              </a:rPr>
              <a:t>– </a:t>
            </a:r>
            <a:r>
              <a:rPr lang="en-US" sz="2900" dirty="0" smtClean="0">
                <a:solidFill>
                  <a:srgbClr val="FFFF99"/>
                </a:solidFill>
              </a:rPr>
              <a:t>John 6:29</a:t>
            </a:r>
            <a:endParaRPr lang="en-US" sz="2900" dirty="0" smtClean="0">
              <a:solidFill>
                <a:srgbClr val="FFFF99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900" dirty="0" smtClean="0"/>
              <a:t>Repent of your sins </a:t>
            </a:r>
            <a:r>
              <a:rPr lang="en-US" sz="2900" dirty="0" smtClean="0">
                <a:solidFill>
                  <a:srgbClr val="FFFF99"/>
                </a:solidFill>
              </a:rPr>
              <a:t>– </a:t>
            </a:r>
            <a:r>
              <a:rPr lang="en-US" sz="2900" dirty="0" smtClean="0">
                <a:solidFill>
                  <a:srgbClr val="FFFF99"/>
                </a:solidFill>
              </a:rPr>
              <a:t>Acts 3:19</a:t>
            </a:r>
            <a:endParaRPr lang="en-US" sz="2900" dirty="0" smtClean="0"/>
          </a:p>
          <a:p>
            <a:pPr>
              <a:spcBef>
                <a:spcPts val="1200"/>
              </a:spcBef>
            </a:pPr>
            <a:r>
              <a:rPr lang="en-US" sz="2900" dirty="0" smtClean="0"/>
              <a:t>Confess your faith in Jesus </a:t>
            </a:r>
            <a:r>
              <a:rPr lang="en-US" sz="2900" dirty="0" smtClean="0">
                <a:solidFill>
                  <a:srgbClr val="FFFF99"/>
                </a:solidFill>
              </a:rPr>
              <a:t>– </a:t>
            </a:r>
            <a:r>
              <a:rPr lang="en-US" sz="2900" dirty="0" smtClean="0">
                <a:solidFill>
                  <a:srgbClr val="FFFF99"/>
                </a:solidFill>
              </a:rPr>
              <a:t>Matthew 10:32</a:t>
            </a:r>
            <a:endParaRPr lang="en-US" sz="2900" dirty="0" smtClean="0"/>
          </a:p>
          <a:p>
            <a:pPr>
              <a:spcBef>
                <a:spcPts val="1200"/>
              </a:spcBef>
            </a:pPr>
            <a:r>
              <a:rPr lang="en-US" sz="2900" dirty="0" smtClean="0"/>
              <a:t>Be buried with Christ in baptism </a:t>
            </a:r>
            <a:r>
              <a:rPr lang="en-US" sz="2900" dirty="0" smtClean="0">
                <a:solidFill>
                  <a:srgbClr val="FFFF99"/>
                </a:solidFill>
              </a:rPr>
              <a:t>– </a:t>
            </a:r>
            <a:r>
              <a:rPr lang="en-US" sz="2900" dirty="0" smtClean="0">
                <a:solidFill>
                  <a:srgbClr val="FFFF99"/>
                </a:solidFill>
              </a:rPr>
              <a:t>Colossians 2:12</a:t>
            </a:r>
            <a:endParaRPr lang="en-US" sz="2900" dirty="0" smtClean="0"/>
          </a:p>
          <a:p>
            <a:pPr lvl="1">
              <a:spcBef>
                <a:spcPts val="1200"/>
              </a:spcBef>
            </a:pPr>
            <a:r>
              <a:rPr lang="en-US" sz="2900" dirty="0" smtClean="0"/>
              <a:t>God will wash away your sins – Acts 22:16</a:t>
            </a:r>
          </a:p>
          <a:p>
            <a:pPr lvl="1">
              <a:spcBef>
                <a:spcPts val="1200"/>
              </a:spcBef>
            </a:pPr>
            <a:r>
              <a:rPr lang="en-US" sz="2900" dirty="0" smtClean="0"/>
              <a:t>God will add you to His church – Acts 2:47</a:t>
            </a:r>
          </a:p>
          <a:p>
            <a:pPr lvl="1">
              <a:spcBef>
                <a:spcPts val="1200"/>
              </a:spcBef>
            </a:pPr>
            <a:r>
              <a:rPr lang="en-US" sz="2900" dirty="0" smtClean="0"/>
              <a:t>God will write your name in heaven – Hebrews 12:23</a:t>
            </a:r>
          </a:p>
          <a:p>
            <a:pPr>
              <a:spcBef>
                <a:spcPts val="1200"/>
              </a:spcBef>
            </a:pPr>
            <a:r>
              <a:rPr lang="en-US" sz="2900" dirty="0" smtClean="0"/>
              <a:t>Labor with God faithfully </a:t>
            </a:r>
            <a:r>
              <a:rPr lang="en-US" sz="2900" dirty="0" smtClean="0">
                <a:solidFill>
                  <a:srgbClr val="FFFF99"/>
                </a:solidFill>
              </a:rPr>
              <a:t>– 1 Corinthians </a:t>
            </a:r>
            <a:r>
              <a:rPr lang="en-US" sz="2900" dirty="0" smtClean="0">
                <a:solidFill>
                  <a:srgbClr val="FFFF99"/>
                </a:solidFill>
              </a:rPr>
              <a:t>15:58</a:t>
            </a:r>
            <a:endParaRPr lang="en-US" sz="29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704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God Is the  AUTHOR of Good Works</vt:lpstr>
      <vt:lpstr>God Is the  AUTHORITY for Good Works</vt:lpstr>
      <vt:lpstr>God Is the  ARCHITECT of Good Works</vt:lpstr>
      <vt:lpstr>God Is the  ARCHITECT of Good Works</vt:lpstr>
      <vt:lpstr>God Is the  APPRAISER of Good Works</vt:lpstr>
      <vt:lpstr>“The Working of God”  Can Work to Your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29</cp:revision>
  <dcterms:created xsi:type="dcterms:W3CDTF">2012-05-18T12:47:24Z</dcterms:created>
  <dcterms:modified xsi:type="dcterms:W3CDTF">2013-02-10T22:44:02Z</dcterms:modified>
</cp:coreProperties>
</file>