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Inside Outside Upside Dow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107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Inside Outside Upside Down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6107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991600" cy="4419600"/>
          </a:xfrm>
        </p:spPr>
        <p:txBody>
          <a:bodyPr/>
          <a:lstStyle>
            <a:lvl1pPr>
              <a:defRPr sz="2800" b="1">
                <a:solidFill>
                  <a:srgbClr val="000099"/>
                </a:solidFill>
              </a:defRPr>
            </a:lvl1pPr>
            <a:lvl2pPr>
              <a:defRPr b="1">
                <a:solidFill>
                  <a:srgbClr val="C0000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409C-8141-4683-B025-0F19690626B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4B4D-EE9A-413D-9B56-71DA76E22B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6324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Colossians 4:5-6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“Outside” is the word </a:t>
            </a:r>
            <a:r>
              <a:rPr lang="en-US" dirty="0" smtClean="0"/>
              <a:t>God </a:t>
            </a:r>
            <a:r>
              <a:rPr lang="en-US" dirty="0"/>
              <a:t>uses to describe individuals</a:t>
            </a:r>
            <a:endParaRPr lang="en-US" sz="4400" dirty="0"/>
          </a:p>
          <a:p>
            <a:pPr lvl="1"/>
            <a:r>
              <a:rPr lang="en-US" dirty="0"/>
              <a:t>We are to mind:</a:t>
            </a:r>
            <a:endParaRPr lang="en-US" sz="4400" dirty="0"/>
          </a:p>
          <a:p>
            <a:pPr lvl="2"/>
            <a:r>
              <a:rPr lang="en-US" dirty="0"/>
              <a:t>Our behavior around those </a:t>
            </a:r>
            <a:r>
              <a:rPr lang="en-US" dirty="0" smtClean="0"/>
              <a:t>“</a:t>
            </a:r>
            <a:r>
              <a:rPr lang="en-US" dirty="0"/>
              <a:t>outside” (Col. 4:5; 1 Th. 4:12)</a:t>
            </a:r>
            <a:endParaRPr lang="en-US" sz="4000" dirty="0"/>
          </a:p>
          <a:p>
            <a:pPr lvl="2"/>
            <a:r>
              <a:rPr lang="en-US" dirty="0"/>
              <a:t>Our reputation among those </a:t>
            </a:r>
            <a:r>
              <a:rPr lang="en-US" dirty="0" smtClean="0"/>
              <a:t>“</a:t>
            </a:r>
            <a:r>
              <a:rPr lang="en-US" dirty="0"/>
              <a:t>outside” (1 Tim. 3:7)</a:t>
            </a:r>
            <a:endParaRPr lang="en-US" sz="4000" dirty="0"/>
          </a:p>
          <a:p>
            <a:pPr lvl="1"/>
            <a:r>
              <a:rPr lang="en-US" dirty="0"/>
              <a:t>Jesus taught us that those who are “outside”:</a:t>
            </a:r>
            <a:endParaRPr lang="en-US" sz="4400" dirty="0"/>
          </a:p>
          <a:p>
            <a:pPr lvl="2"/>
            <a:r>
              <a:rPr lang="en-US" dirty="0"/>
              <a:t>Choose to resist understanding truth (Mark 4:11-12)</a:t>
            </a:r>
            <a:endParaRPr lang="en-US" sz="4000" dirty="0"/>
          </a:p>
          <a:p>
            <a:pPr lvl="2"/>
            <a:r>
              <a:rPr lang="en-US" dirty="0"/>
              <a:t>Will not enter the gates of heaven (Rev. 22:14-15</a:t>
            </a:r>
            <a:r>
              <a:rPr lang="en-US" dirty="0" smtClean="0"/>
              <a:t>)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 rot="993491">
            <a:off x="3149155" y="365479"/>
            <a:ext cx="3276600" cy="1219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“Outside” implies only two possibilities:</a:t>
            </a:r>
            <a:endParaRPr lang="en-US" sz="4400" dirty="0"/>
          </a:p>
          <a:p>
            <a:pPr lvl="1"/>
            <a:r>
              <a:rPr lang="en-US" dirty="0"/>
              <a:t>There is an outside </a:t>
            </a:r>
            <a:r>
              <a:rPr lang="en-US" dirty="0" smtClean="0"/>
              <a:t>&amp; an </a:t>
            </a:r>
            <a:r>
              <a:rPr lang="en-US" dirty="0"/>
              <a:t>inside, </a:t>
            </a:r>
            <a:r>
              <a:rPr lang="en-US" dirty="0" smtClean="0"/>
              <a:t>two </a:t>
            </a:r>
            <a:r>
              <a:rPr lang="en-US" dirty="0"/>
              <a:t>very separate places</a:t>
            </a:r>
            <a:endParaRPr lang="en-US" sz="4400" dirty="0"/>
          </a:p>
          <a:p>
            <a:pPr lvl="1"/>
            <a:r>
              <a:rPr lang="en-US" dirty="0" smtClean="0"/>
              <a:t>Outside </a:t>
            </a:r>
            <a:r>
              <a:rPr lang="en-US" dirty="0"/>
              <a:t>or Inside of Christ (Rom. 6:3; Gal. 3:27)</a:t>
            </a:r>
            <a:endParaRPr lang="en-US" sz="4400" dirty="0"/>
          </a:p>
          <a:p>
            <a:pPr lvl="1"/>
            <a:r>
              <a:rPr lang="en-US" dirty="0"/>
              <a:t>Outside or Inside the body of Christ </a:t>
            </a:r>
            <a:r>
              <a:rPr lang="en-US" sz="2600" spc="-50" dirty="0"/>
              <a:t>(1 </a:t>
            </a:r>
            <a:r>
              <a:rPr lang="en-US" sz="2600" spc="-50" dirty="0" smtClean="0"/>
              <a:t>Cor. </a:t>
            </a:r>
            <a:r>
              <a:rPr lang="en-US" sz="2600" spc="-50" dirty="0"/>
              <a:t>12:13, 18; </a:t>
            </a:r>
            <a:r>
              <a:rPr lang="en-US" sz="2600" spc="-50" dirty="0" smtClean="0"/>
              <a:t>Ep. </a:t>
            </a:r>
            <a:r>
              <a:rPr lang="en-US" sz="2600" spc="-50" dirty="0"/>
              <a:t>2:16)</a:t>
            </a:r>
          </a:p>
          <a:p>
            <a:pPr lvl="1"/>
            <a:r>
              <a:rPr lang="en-US" dirty="0"/>
              <a:t>Outside or Inside the kingdom of God (Col. 1:12-14)</a:t>
            </a:r>
            <a:endParaRPr lang="en-US" sz="4400" dirty="0"/>
          </a:p>
          <a:p>
            <a:pPr lvl="1"/>
            <a:r>
              <a:rPr lang="en-US" dirty="0"/>
              <a:t>Outside or Inside the favor of God (Col. 1:21-22)</a:t>
            </a:r>
            <a:endParaRPr lang="en-US" sz="4400" dirty="0"/>
          </a:p>
          <a:p>
            <a:pPr lvl="1"/>
            <a:r>
              <a:rPr lang="en-US" dirty="0"/>
              <a:t>Outside or Inside the hope of God (Eph. 2:12-13)</a:t>
            </a:r>
            <a:endParaRPr lang="en-US" sz="4400" dirty="0"/>
          </a:p>
          <a:p>
            <a:pPr lvl="1"/>
            <a:r>
              <a:rPr lang="en-US" dirty="0"/>
              <a:t>Outside or Inside the blessing of God (Eph. 1:3)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 rot="993491">
            <a:off x="3149155" y="365479"/>
            <a:ext cx="3276600" cy="1219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438400"/>
            <a:ext cx="8763000" cy="4419600"/>
          </a:xfrm>
        </p:spPr>
        <p:txBody>
          <a:bodyPr/>
          <a:lstStyle/>
          <a:p>
            <a:r>
              <a:rPr lang="en-US" dirty="0"/>
              <a:t>“Outside” includes two classes of folks:</a:t>
            </a:r>
            <a:endParaRPr lang="en-US" sz="4400" dirty="0"/>
          </a:p>
          <a:p>
            <a:pPr lvl="1"/>
            <a:r>
              <a:rPr lang="en-US" dirty="0"/>
              <a:t>Those who have never been citizens of the kingdom</a:t>
            </a:r>
            <a:endParaRPr lang="en-US" sz="4400" dirty="0"/>
          </a:p>
          <a:p>
            <a:pPr lvl="1"/>
            <a:r>
              <a:rPr lang="en-US" dirty="0"/>
              <a:t>Those who have “gone out from us” (1 </a:t>
            </a:r>
            <a:r>
              <a:rPr lang="en-US" dirty="0" smtClean="0"/>
              <a:t>John </a:t>
            </a:r>
            <a:r>
              <a:rPr lang="en-US" dirty="0"/>
              <a:t>2:19; cf. 1 </a:t>
            </a:r>
            <a:r>
              <a:rPr lang="en-US" dirty="0" smtClean="0"/>
              <a:t>Tim. </a:t>
            </a:r>
            <a:r>
              <a:rPr lang="en-US" dirty="0"/>
              <a:t>1:19-20; </a:t>
            </a:r>
            <a:r>
              <a:rPr lang="en-US" dirty="0" smtClean="0"/>
              <a:t>Jas. 5:19-20</a:t>
            </a:r>
            <a:r>
              <a:rPr lang="en-US" dirty="0"/>
              <a:t>)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 rot="993491">
            <a:off x="3149155" y="365479"/>
            <a:ext cx="3276600" cy="1219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“Inside” or “In” is the word </a:t>
            </a:r>
            <a:r>
              <a:rPr lang="en-US" dirty="0" smtClean="0"/>
              <a:t>God </a:t>
            </a:r>
            <a:r>
              <a:rPr lang="en-US" dirty="0"/>
              <a:t>uses to describe individuals</a:t>
            </a:r>
            <a:endParaRPr lang="en-US" sz="4400" dirty="0"/>
          </a:p>
          <a:p>
            <a:pPr lvl="1"/>
            <a:r>
              <a:rPr lang="en-US" dirty="0"/>
              <a:t>“In Christ” (Eph. 1:3)</a:t>
            </a:r>
            <a:endParaRPr lang="en-US" sz="4400" dirty="0"/>
          </a:p>
          <a:p>
            <a:pPr lvl="1"/>
            <a:r>
              <a:rPr lang="en-US" dirty="0"/>
              <a:t>“In Him” (Eph. 1:4)</a:t>
            </a:r>
            <a:endParaRPr lang="en-US" sz="4400" dirty="0"/>
          </a:p>
          <a:p>
            <a:pPr lvl="1"/>
            <a:r>
              <a:rPr lang="en-US" dirty="0"/>
              <a:t>“In the Beloved” (Eph. 1:6)</a:t>
            </a:r>
            <a:endParaRPr lang="en-US" sz="4400" dirty="0"/>
          </a:p>
          <a:p>
            <a:pPr lvl="1"/>
            <a:r>
              <a:rPr lang="en-US" dirty="0"/>
              <a:t>“In Christ Jesus” (Eph. 2:10, 13)</a:t>
            </a:r>
            <a:endParaRPr lang="en-US" sz="4400" dirty="0"/>
          </a:p>
          <a:p>
            <a:pPr lvl="1"/>
            <a:r>
              <a:rPr lang="en-US" dirty="0"/>
              <a:t>“In one body” (Eph. 2:16)</a:t>
            </a:r>
            <a:endParaRPr lang="en-US" sz="4400" dirty="0"/>
          </a:p>
          <a:p>
            <a:pPr lvl="1"/>
            <a:r>
              <a:rPr lang="en-US" dirty="0"/>
              <a:t>“In the Lord” (Eph. 2:21)</a:t>
            </a:r>
            <a:endParaRPr lang="en-US" sz="4400" dirty="0"/>
          </a:p>
          <a:p>
            <a:pPr lvl="1"/>
            <a:r>
              <a:rPr lang="en-US" dirty="0"/>
              <a:t>“In the kingdom of Christ and God” (Eph. 5:5)</a:t>
            </a:r>
            <a:endParaRPr lang="en-US" sz="4400" dirty="0"/>
          </a:p>
          <a:p>
            <a:pPr lvl="1"/>
            <a:r>
              <a:rPr lang="en-US" dirty="0"/>
              <a:t>Must be “in” to be saved (cf. Eph. 5:23)!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 rot="20715152">
            <a:off x="114227" y="240760"/>
            <a:ext cx="2746403" cy="12674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Those </a:t>
            </a:r>
            <a:r>
              <a:rPr lang="en-US" sz="2700" dirty="0" smtClean="0"/>
              <a:t>“</a:t>
            </a:r>
            <a:r>
              <a:rPr lang="en-US" sz="2700" dirty="0"/>
              <a:t>inside” have vital responsibility to those </a:t>
            </a:r>
            <a:r>
              <a:rPr lang="en-US" sz="2700" dirty="0" smtClean="0"/>
              <a:t>“</a:t>
            </a:r>
            <a:r>
              <a:rPr lang="en-US" sz="2700" dirty="0"/>
              <a:t>outside”</a:t>
            </a:r>
          </a:p>
          <a:p>
            <a:pPr lvl="1"/>
            <a:r>
              <a:rPr lang="en-US" sz="2700" dirty="0"/>
              <a:t>Walk wisely toward them (Col. 4:5; cf. Matt. 5:13-16)</a:t>
            </a:r>
          </a:p>
          <a:p>
            <a:pPr lvl="1"/>
            <a:r>
              <a:rPr lang="en-US" sz="2700" dirty="0"/>
              <a:t>Watchfully welcome every opportunity (Col. 4:5; cf. Gal. 6:10; Acts 8:4)</a:t>
            </a:r>
          </a:p>
          <a:p>
            <a:pPr lvl="1"/>
            <a:r>
              <a:rPr lang="en-US" sz="2700" dirty="0"/>
              <a:t>Weigh warily your words and tone (Col. 4:6; cf. 3:8-9; </a:t>
            </a:r>
            <a:r>
              <a:rPr lang="en-US" sz="2700" dirty="0" smtClean="0"/>
              <a:t>Eph. 4:29-32)</a:t>
            </a:r>
            <a:endParaRPr lang="en-US" sz="2700" dirty="0"/>
          </a:p>
          <a:p>
            <a:pPr lvl="1"/>
            <a:r>
              <a:rPr lang="en-US" sz="2700" dirty="0" smtClean="0"/>
              <a:t>Work “</a:t>
            </a:r>
            <a:r>
              <a:rPr lang="en-US" sz="2700" dirty="0" err="1" smtClean="0"/>
              <a:t>wewentwesswy</a:t>
            </a:r>
            <a:r>
              <a:rPr lang="en-US" sz="2700" dirty="0" smtClean="0"/>
              <a:t>” </a:t>
            </a:r>
            <a:r>
              <a:rPr lang="en-US" sz="2700" dirty="0"/>
              <a:t>to have answers to questions (Col. 4:6; cf. 1 Pet. 3:15; </a:t>
            </a:r>
            <a:r>
              <a:rPr lang="en-US" sz="2700" dirty="0" smtClean="0"/>
              <a:t>Prov. </a:t>
            </a:r>
            <a:r>
              <a:rPr lang="en-US" sz="2700" dirty="0"/>
              <a:t>15:28 + 2 Tim. 2:24-25)</a:t>
            </a:r>
          </a:p>
        </p:txBody>
      </p:sp>
      <p:sp>
        <p:nvSpPr>
          <p:cNvPr id="3" name="Rectangle 2"/>
          <p:cNvSpPr/>
          <p:nvPr/>
        </p:nvSpPr>
        <p:spPr>
          <a:xfrm rot="20715152">
            <a:off x="114227" y="240760"/>
            <a:ext cx="2746403" cy="12674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Christians in </a:t>
            </a:r>
            <a:r>
              <a:rPr lang="en-US" dirty="0" smtClean="0"/>
              <a:t>first century </a:t>
            </a:r>
            <a:r>
              <a:rPr lang="en-US" dirty="0"/>
              <a:t>were accused of turning “the world upside down” (</a:t>
            </a:r>
            <a:r>
              <a:rPr lang="en-US" dirty="0" smtClean="0"/>
              <a:t>Acts </a:t>
            </a:r>
            <a:r>
              <a:rPr lang="en-US" dirty="0"/>
              <a:t>17:6)</a:t>
            </a:r>
            <a:endParaRPr lang="en-US" sz="4400" dirty="0"/>
          </a:p>
          <a:p>
            <a:r>
              <a:rPr lang="en-US" dirty="0"/>
              <a:t>The world gets turned upside down when:</a:t>
            </a:r>
            <a:endParaRPr lang="en-US" sz="4400" dirty="0"/>
          </a:p>
          <a:p>
            <a:pPr lvl="1"/>
            <a:r>
              <a:rPr lang="en-US" sz="2600" dirty="0" smtClean="0"/>
              <a:t>The outside steps inside (2 Cor. 6:16-18)</a:t>
            </a:r>
          </a:p>
          <a:p>
            <a:pPr lvl="1"/>
            <a:r>
              <a:rPr lang="en-US" sz="2600" dirty="0" smtClean="0"/>
              <a:t>Darkness </a:t>
            </a:r>
            <a:r>
              <a:rPr lang="en-US" sz="2600" dirty="0"/>
              <a:t>becomes light (1 Pet. 2:9; Acts </a:t>
            </a:r>
            <a:r>
              <a:rPr lang="en-US" sz="2600" dirty="0" smtClean="0"/>
              <a:t>26:18)</a:t>
            </a:r>
            <a:endParaRPr lang="en-US" sz="2600" dirty="0"/>
          </a:p>
          <a:p>
            <a:pPr lvl="1"/>
            <a:r>
              <a:rPr lang="en-US" sz="2600" dirty="0"/>
              <a:t>Power of Satan yields to power of God </a:t>
            </a:r>
            <a:r>
              <a:rPr lang="en-US" sz="2400" dirty="0"/>
              <a:t>(</a:t>
            </a:r>
            <a:r>
              <a:rPr lang="en-US" sz="2400" dirty="0" smtClean="0"/>
              <a:t>Ac. </a:t>
            </a:r>
            <a:r>
              <a:rPr lang="en-US" sz="2400" dirty="0"/>
              <a:t>26:18; Col. </a:t>
            </a:r>
            <a:r>
              <a:rPr lang="en-US" sz="2400" dirty="0" smtClean="0"/>
              <a:t>1:13)</a:t>
            </a:r>
          </a:p>
          <a:p>
            <a:pPr lvl="1"/>
            <a:r>
              <a:rPr lang="en-US" sz="2600" dirty="0" smtClean="0"/>
              <a:t>Unrighteousness gives way to righteousness (1 Cor. 6:9-11)</a:t>
            </a:r>
          </a:p>
          <a:p>
            <a:pPr lvl="1"/>
            <a:r>
              <a:rPr lang="en-US" sz="2600" dirty="0" smtClean="0"/>
              <a:t>Idolaters turn and serve the living &amp; true God (1 </a:t>
            </a:r>
            <a:r>
              <a:rPr lang="en-US" sz="2600" dirty="0" err="1" smtClean="0"/>
              <a:t>Thes</a:t>
            </a:r>
            <a:r>
              <a:rPr lang="en-US" sz="2600" dirty="0" smtClean="0"/>
              <a:t>. 1:9)</a:t>
            </a:r>
          </a:p>
          <a:p>
            <a:pPr lvl="1"/>
            <a:r>
              <a:rPr lang="en-US" sz="2600" spc="-10" dirty="0" smtClean="0"/>
              <a:t>The old man of sin puts on the new man of God </a:t>
            </a:r>
            <a:r>
              <a:rPr lang="en-US" sz="2400" spc="-10" dirty="0" smtClean="0"/>
              <a:t>(Col. 3:5-14)</a:t>
            </a:r>
            <a:endParaRPr lang="en-US" sz="2600" spc="-1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54283" y="1447800"/>
            <a:ext cx="4303517" cy="9865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Lesson-Event PPT Graphics\Inside Outside Upside Down in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106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800"/>
            <a:ext cx="8991600" cy="4648200"/>
          </a:xfrm>
        </p:spPr>
        <p:txBody>
          <a:bodyPr/>
          <a:lstStyle/>
          <a:p>
            <a:r>
              <a:rPr lang="en-US" dirty="0" smtClean="0"/>
              <a:t>Believe </a:t>
            </a:r>
            <a:r>
              <a:rPr lang="en-US" dirty="0"/>
              <a:t>Jesus is God’s Son (John 3:16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Repent of </a:t>
            </a:r>
            <a:r>
              <a:rPr lang="en-US" dirty="0"/>
              <a:t>your sins (Luke 13:3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Confess your </a:t>
            </a:r>
            <a:r>
              <a:rPr lang="en-US" dirty="0"/>
              <a:t>faith </a:t>
            </a:r>
            <a:r>
              <a:rPr lang="en-US" dirty="0" smtClean="0"/>
              <a:t>in Jesus (Acts </a:t>
            </a:r>
            <a:r>
              <a:rPr lang="en-US" dirty="0"/>
              <a:t>8:37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Be baptized </a:t>
            </a:r>
            <a:r>
              <a:rPr lang="en-US" dirty="0"/>
              <a:t>into Christ (Rom. 6:3-4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sz="2400" dirty="0" smtClean="0"/>
              <a:t>God will wash away your sins – Acts 22:16</a:t>
            </a:r>
          </a:p>
          <a:p>
            <a:pPr lvl="1"/>
            <a:r>
              <a:rPr lang="en-US" sz="2400" dirty="0" smtClean="0"/>
              <a:t>God will add you to His church – Acts 2:47</a:t>
            </a:r>
          </a:p>
          <a:p>
            <a:pPr lvl="1"/>
            <a:r>
              <a:rPr lang="en-US" sz="2400" dirty="0" smtClean="0"/>
              <a:t>God will write your name in heaven – Hebrews 12:23</a:t>
            </a:r>
          </a:p>
          <a:p>
            <a:r>
              <a:rPr lang="en-US" dirty="0" smtClean="0"/>
              <a:t>Living </a:t>
            </a:r>
            <a:r>
              <a:rPr lang="en-US" dirty="0"/>
              <a:t>faithfully </a:t>
            </a:r>
            <a:r>
              <a:rPr lang="en-US" dirty="0" smtClean="0"/>
              <a:t>inside, serving Him </a:t>
            </a:r>
            <a:r>
              <a:rPr lang="en-US" dirty="0"/>
              <a:t>(1 John 1:7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428866">
            <a:off x="3471461" y="152353"/>
            <a:ext cx="3733800" cy="15990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604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5</cp:revision>
  <dcterms:created xsi:type="dcterms:W3CDTF">2012-10-28T20:50:35Z</dcterms:created>
  <dcterms:modified xsi:type="dcterms:W3CDTF">2012-10-28T21:57:26Z</dcterms:modified>
</cp:coreProperties>
</file>