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My Help &amp; Blessing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My Help &amp; Blessing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5029200"/>
          </a:xfrm>
        </p:spPr>
        <p:txBody>
          <a:bodyPr/>
          <a:lstStyle>
            <a:lvl1pPr>
              <a:defRPr sz="2800" b="1">
                <a:solidFill>
                  <a:srgbClr val="FFFF00"/>
                </a:solidFill>
                <a:effectLst>
                  <a:outerShdw blurRad="38100" dist="508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chemeClr val="bg1"/>
                </a:solidFill>
                <a:effectLst>
                  <a:outerShdw blurRad="381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381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381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55A8-4D9F-480F-AB10-D5463D1ED754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0E4E-519E-424F-A577-BE8A24FE2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906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is MY SHIELD (v. 3)</a:t>
            </a:r>
            <a:endParaRPr lang="en-US" dirty="0" smtClean="0"/>
          </a:p>
          <a:p>
            <a:pPr lvl="1"/>
            <a:r>
              <a:rPr lang="en-US" dirty="0" smtClean="0"/>
              <a:t>Protection </a:t>
            </a:r>
            <a:r>
              <a:rPr lang="en-US" dirty="0" smtClean="0"/>
              <a:t>all around and over me!</a:t>
            </a:r>
          </a:p>
          <a:p>
            <a:pPr lvl="1"/>
            <a:r>
              <a:rPr lang="en-US" dirty="0" smtClean="0"/>
              <a:t>“You will surround him as with a shield” (Psa. 5:12)</a:t>
            </a:r>
          </a:p>
          <a:p>
            <a:pPr lvl="1"/>
            <a:r>
              <a:rPr lang="en-US" dirty="0" smtClean="0"/>
              <a:t>“He is a shield to all who trust in Him” (Psa. 18:30)</a:t>
            </a:r>
          </a:p>
          <a:p>
            <a:pPr lvl="1"/>
            <a:r>
              <a:rPr lang="en-US" dirty="0" smtClean="0"/>
              <a:t>“The </a:t>
            </a:r>
            <a:r>
              <a:rPr lang="en-US" dirty="0" smtClean="0"/>
              <a:t>Lord encamps all around those who fear” (34:7)</a:t>
            </a:r>
          </a:p>
          <a:p>
            <a:pPr lvl="1"/>
            <a:r>
              <a:rPr lang="en-US" dirty="0" smtClean="0"/>
              <a:t>“The eternal God is your refuge, and underneath are the everlasting arms” (Deut. 33:27)</a:t>
            </a:r>
          </a:p>
          <a:p>
            <a:pPr lvl="1"/>
            <a:r>
              <a:rPr lang="en-US" dirty="0" smtClean="0"/>
              <a:t>“In the time of trouble He shall hide me in His pavilion, in the secret place of His tabernacle” (Psa. 27:5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Gabriola" pitchFamily="82" charset="0"/>
              </a:rPr>
              <a:t>With confidence &amp; trust, David affirmed:</a:t>
            </a:r>
            <a:endParaRPr lang="en-US" sz="3200" b="1" spc="1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906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is MY </a:t>
            </a:r>
            <a:r>
              <a:rPr lang="en-US" dirty="0" smtClean="0"/>
              <a:t>GLORY (v</a:t>
            </a:r>
            <a:r>
              <a:rPr lang="en-US" dirty="0" smtClean="0"/>
              <a:t>. 3)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place their trust in </a:t>
            </a:r>
            <a:r>
              <a:rPr lang="en-US" dirty="0" smtClean="0"/>
              <a:t>the transient!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/>
              <a:t>we </a:t>
            </a:r>
            <a:r>
              <a:rPr lang="en-US" dirty="0" smtClean="0"/>
              <a:t>draw close to God &amp; serve God,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 smtClean="0"/>
              <a:t>receive &amp; reflect His glory (2 Cor. 3:18)</a:t>
            </a:r>
          </a:p>
          <a:p>
            <a:pPr lvl="1"/>
            <a:r>
              <a:rPr lang="en-US" dirty="0" smtClean="0"/>
              <a:t>What an honor to serve the Almighty God </a:t>
            </a:r>
            <a:r>
              <a:rPr lang="en-US" dirty="0" smtClean="0"/>
              <a:t>&amp; dwell </a:t>
            </a:r>
            <a:r>
              <a:rPr lang="en-US" dirty="0" smtClean="0"/>
              <a:t>in His glory!</a:t>
            </a:r>
          </a:p>
          <a:p>
            <a:pPr lvl="1"/>
            <a:r>
              <a:rPr lang="en-US" dirty="0" smtClean="0"/>
              <a:t>And, there is still more “glory to be revealed in us” (Rom. 8:18).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Gabriola" pitchFamily="82" charset="0"/>
              </a:rPr>
              <a:t>With confidence &amp; trust, David affirmed:</a:t>
            </a:r>
            <a:endParaRPr lang="en-US" sz="3200" b="1" spc="1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906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is MY PICK-ME-UPPER </a:t>
            </a:r>
            <a:r>
              <a:rPr lang="en-US" dirty="0" smtClean="0"/>
              <a:t>(v</a:t>
            </a:r>
            <a:r>
              <a:rPr lang="en-US" dirty="0" smtClean="0"/>
              <a:t>. 3)</a:t>
            </a:r>
            <a:endParaRPr lang="en-US" dirty="0" smtClean="0"/>
          </a:p>
          <a:p>
            <a:pPr lvl="1"/>
            <a:r>
              <a:rPr lang="en-US" dirty="0" smtClean="0"/>
              <a:t>Of </a:t>
            </a:r>
            <a:r>
              <a:rPr lang="en-US" dirty="0" smtClean="0"/>
              <a:t>David: </a:t>
            </a:r>
            <a:r>
              <a:rPr lang="en-US" dirty="0" smtClean="0"/>
              <a:t>“Took from </a:t>
            </a:r>
            <a:r>
              <a:rPr lang="en-US" dirty="0" smtClean="0"/>
              <a:t>the sheepfold…to be ruler” (2 Sam. 7:8)</a:t>
            </a:r>
          </a:p>
          <a:p>
            <a:pPr lvl="1"/>
            <a:r>
              <a:rPr lang="en-US" dirty="0" smtClean="0"/>
              <a:t>David </a:t>
            </a:r>
            <a:r>
              <a:rPr lang="en-US" dirty="0" smtClean="0"/>
              <a:t>fled, “</a:t>
            </a:r>
            <a:r>
              <a:rPr lang="en-US" dirty="0" smtClean="0"/>
              <a:t>wept…his head covered…barefoot” (2 Sam. 15:30)</a:t>
            </a:r>
          </a:p>
          <a:p>
            <a:pPr lvl="1"/>
            <a:r>
              <a:rPr lang="en-US" dirty="0" smtClean="0"/>
              <a:t>David trusted, “If I find favor in the eyes of the Lord…” </a:t>
            </a:r>
            <a:r>
              <a:rPr lang="en-US" dirty="0" smtClean="0"/>
              <a:t>(15:25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“Humble yourselves…and He will lift you up” (James 4:10)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Gabriola" pitchFamily="82" charset="0"/>
              </a:rPr>
              <a:t>With confidence &amp; trust, David affirmed:</a:t>
            </a:r>
            <a:endParaRPr lang="en-US" sz="3200" b="1" spc="1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906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is MY PRAYER-ANSWERER</a:t>
            </a:r>
            <a:r>
              <a:rPr lang="en-US" dirty="0" smtClean="0"/>
              <a:t> (v</a:t>
            </a:r>
            <a:r>
              <a:rPr lang="en-US" dirty="0" smtClean="0"/>
              <a:t>. </a:t>
            </a:r>
            <a:r>
              <a:rPr lang="en-US" dirty="0" smtClean="0"/>
              <a:t>4)</a:t>
            </a:r>
          </a:p>
          <a:p>
            <a:pPr lvl="1"/>
            <a:r>
              <a:rPr lang="en-US" dirty="0" smtClean="0"/>
              <a:t>David: “Evening and morning and at noon I will pray” (</a:t>
            </a:r>
            <a:r>
              <a:rPr lang="en-US" dirty="0" smtClean="0"/>
              <a:t>Ps. </a:t>
            </a:r>
            <a:r>
              <a:rPr lang="en-US" dirty="0" smtClean="0"/>
              <a:t>55:17)</a:t>
            </a:r>
            <a:endParaRPr lang="en-US" sz="4000" dirty="0" smtClean="0"/>
          </a:p>
          <a:p>
            <a:pPr lvl="1"/>
            <a:r>
              <a:rPr lang="en-US" dirty="0" smtClean="0"/>
              <a:t>“Confidence…that if we ask…He hears us” (1 John 5:14)</a:t>
            </a:r>
            <a:endParaRPr lang="en-US" sz="4000" dirty="0" smtClean="0"/>
          </a:p>
          <a:p>
            <a:pPr lvl="1"/>
            <a:r>
              <a:rPr lang="en-US" dirty="0" smtClean="0"/>
              <a:t>“Whatever we ask we receive from Him” (1 John 3:22)</a:t>
            </a:r>
            <a:endParaRPr lang="en-US" sz="4000" dirty="0" smtClean="0"/>
          </a:p>
          <a:p>
            <a:pPr lvl="1"/>
            <a:r>
              <a:rPr lang="en-US" dirty="0" smtClean="0"/>
              <a:t>“Your Father knows </a:t>
            </a:r>
            <a:r>
              <a:rPr lang="en-US" dirty="0" smtClean="0"/>
              <a:t>what </a:t>
            </a:r>
            <a:r>
              <a:rPr lang="en-US" dirty="0" smtClean="0"/>
              <a:t>you </a:t>
            </a:r>
            <a:r>
              <a:rPr lang="en-US" dirty="0" smtClean="0"/>
              <a:t>need before </a:t>
            </a:r>
            <a:r>
              <a:rPr lang="en-US" dirty="0" smtClean="0"/>
              <a:t>you </a:t>
            </a:r>
            <a:r>
              <a:rPr lang="en-US" dirty="0" smtClean="0"/>
              <a:t>ask” (Matt</a:t>
            </a:r>
            <a:r>
              <a:rPr lang="en-US" dirty="0" smtClean="0"/>
              <a:t>. 6:8)</a:t>
            </a:r>
            <a:endParaRPr lang="en-US" sz="4000" dirty="0" smtClean="0"/>
          </a:p>
          <a:p>
            <a:pPr lvl="1"/>
            <a:r>
              <a:rPr lang="en-US" dirty="0" smtClean="0"/>
              <a:t>“The Lord does not forsake His saints” (Psa. 37:28)</a:t>
            </a:r>
            <a:endParaRPr lang="en-US" sz="4000" dirty="0" smtClean="0"/>
          </a:p>
          <a:p>
            <a:pPr lvl="1"/>
            <a:r>
              <a:rPr lang="en-US" dirty="0" smtClean="0"/>
              <a:t>Selah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Gabriola" pitchFamily="82" charset="0"/>
              </a:rPr>
              <a:t>With confidence &amp; trust, David affirmed:</a:t>
            </a:r>
            <a:endParaRPr lang="en-US" sz="3200" b="1" spc="1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906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is MY </a:t>
            </a:r>
            <a:r>
              <a:rPr lang="en-US" dirty="0" smtClean="0"/>
              <a:t>PEACE (v</a:t>
            </a:r>
            <a:r>
              <a:rPr lang="en-US" dirty="0" smtClean="0"/>
              <a:t>. </a:t>
            </a:r>
            <a:r>
              <a:rPr lang="en-US" dirty="0" smtClean="0"/>
              <a:t>5-6)</a:t>
            </a:r>
          </a:p>
          <a:p>
            <a:pPr lvl="1"/>
            <a:r>
              <a:rPr lang="en-US" dirty="0" smtClean="0"/>
              <a:t>He removes fear that we may </a:t>
            </a:r>
            <a:r>
              <a:rPr lang="en-US" dirty="0" smtClean="0"/>
              <a:t>sleep though </a:t>
            </a:r>
            <a:r>
              <a:rPr lang="en-US" dirty="0" smtClean="0"/>
              <a:t>surrounded by foes </a:t>
            </a:r>
            <a:endParaRPr lang="en-US" sz="4000" dirty="0" smtClean="0"/>
          </a:p>
          <a:p>
            <a:pPr lvl="1"/>
            <a:r>
              <a:rPr lang="en-US" dirty="0" smtClean="0"/>
              <a:t>He sustains </a:t>
            </a:r>
            <a:r>
              <a:rPr lang="en-US" dirty="0" smtClean="0"/>
              <a:t>us that </a:t>
            </a:r>
            <a:r>
              <a:rPr lang="en-US" dirty="0" smtClean="0"/>
              <a:t>we may awake in safety without any harm</a:t>
            </a:r>
            <a:endParaRPr lang="en-US" sz="4000" dirty="0" smtClean="0"/>
          </a:p>
          <a:p>
            <a:pPr lvl="1"/>
            <a:r>
              <a:rPr lang="en-US" dirty="0" smtClean="0"/>
              <a:t>“When I am afraid, I will trust in You” (Psa. 56:3)</a:t>
            </a:r>
            <a:endParaRPr lang="en-US" sz="4000" dirty="0" smtClean="0"/>
          </a:p>
          <a:p>
            <a:pPr lvl="1"/>
            <a:r>
              <a:rPr lang="en-US" dirty="0" smtClean="0"/>
              <a:t>His watchful care removes worry (Matt. 6:25-34)</a:t>
            </a:r>
            <a:endParaRPr lang="en-US" sz="4000" dirty="0" smtClean="0"/>
          </a:p>
          <a:p>
            <a:pPr lvl="1"/>
            <a:r>
              <a:rPr lang="en-US" dirty="0" smtClean="0"/>
              <a:t>Trustful peace says, </a:t>
            </a:r>
            <a:endParaRPr lang="en-US" sz="4000" dirty="0" smtClean="0"/>
          </a:p>
          <a:p>
            <a:pPr lvl="2"/>
            <a:r>
              <a:rPr lang="en-US" dirty="0" smtClean="0"/>
              <a:t>“I am God’s!” </a:t>
            </a:r>
            <a:endParaRPr lang="en-US" sz="4000" dirty="0" smtClean="0"/>
          </a:p>
          <a:p>
            <a:pPr lvl="2"/>
            <a:r>
              <a:rPr lang="en-US" dirty="0" smtClean="0"/>
              <a:t>“</a:t>
            </a:r>
            <a:r>
              <a:rPr lang="en-US" dirty="0" smtClean="0"/>
              <a:t>If God be for us, who can be against us?” (Rom. 8:31-39)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Gabriola" pitchFamily="82" charset="0"/>
              </a:rPr>
              <a:t>With confidence &amp; trust, David affirmed:</a:t>
            </a:r>
            <a:endParaRPr lang="en-US" sz="3200" b="1" spc="1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906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is MY </a:t>
            </a:r>
            <a:r>
              <a:rPr lang="en-US" dirty="0" smtClean="0"/>
              <a:t>SAVIOR (v</a:t>
            </a:r>
            <a:r>
              <a:rPr lang="en-US" dirty="0" smtClean="0"/>
              <a:t>. </a:t>
            </a:r>
            <a:r>
              <a:rPr lang="en-US" dirty="0" smtClean="0"/>
              <a:t>7-8)</a:t>
            </a:r>
          </a:p>
          <a:p>
            <a:pPr lvl="1"/>
            <a:r>
              <a:rPr lang="en-US" dirty="0" smtClean="0"/>
              <a:t>They said, “There is no help for him in God.”</a:t>
            </a:r>
            <a:endParaRPr lang="en-US" sz="4000" dirty="0" smtClean="0"/>
          </a:p>
          <a:p>
            <a:pPr lvl="1"/>
            <a:r>
              <a:rPr lang="en-US" dirty="0" smtClean="0"/>
              <a:t>David’s faith &amp; trust knew better</a:t>
            </a:r>
            <a:endParaRPr lang="en-US" sz="4000" dirty="0" smtClean="0"/>
          </a:p>
          <a:p>
            <a:pPr lvl="1"/>
            <a:r>
              <a:rPr lang="en-US" dirty="0" smtClean="0"/>
              <a:t>He remembered and knew what God had done in past victories</a:t>
            </a:r>
            <a:endParaRPr lang="en-US" sz="4000" dirty="0" smtClean="0"/>
          </a:p>
          <a:p>
            <a:pPr lvl="1"/>
            <a:r>
              <a:rPr lang="en-US" dirty="0" smtClean="0"/>
              <a:t>He confidently knew what God would do now </a:t>
            </a:r>
            <a:r>
              <a:rPr lang="en-US" dirty="0" smtClean="0"/>
              <a:t>&amp; future </a:t>
            </a:r>
            <a:r>
              <a:rPr lang="en-US" dirty="0" smtClean="0"/>
              <a:t>victories</a:t>
            </a:r>
            <a:endParaRPr lang="en-US" sz="4000" dirty="0" smtClean="0"/>
          </a:p>
          <a:p>
            <a:pPr lvl="1"/>
            <a:r>
              <a:rPr lang="en-US" dirty="0" smtClean="0"/>
              <a:t>Salvation belongs to the Lord!</a:t>
            </a:r>
            <a:endParaRPr lang="en-US" sz="4000" dirty="0" smtClean="0"/>
          </a:p>
          <a:p>
            <a:pPr lvl="1"/>
            <a:r>
              <a:rPr lang="en-US" dirty="0" smtClean="0"/>
              <a:t>His </a:t>
            </a:r>
            <a:r>
              <a:rPr lang="en-US" dirty="0" smtClean="0"/>
              <a:t>blessing is upon His people! </a:t>
            </a: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Gabriola" pitchFamily="82" charset="0"/>
              </a:rPr>
              <a:t>With confidence &amp; trust, David affirmed:</a:t>
            </a:r>
            <a:endParaRPr lang="en-US" sz="3200" b="1" spc="1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My Help &amp; Blessing - 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86000"/>
            <a:ext cx="906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Believe that Jesus is God’s Son – Mark 16:16</a:t>
            </a:r>
          </a:p>
          <a:p>
            <a:r>
              <a:rPr lang="en-US" dirty="0" smtClean="0"/>
              <a:t>Repent from your sinful living – Acts 3:19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God will wash away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write your name in heaven – Hebrews 12:23</a:t>
            </a:r>
          </a:p>
          <a:p>
            <a:r>
              <a:rPr lang="en-US" dirty="0" smtClean="0"/>
              <a:t>Trust and obey God faithfully for life – 1 Corinthians 15:58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567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5</cp:revision>
  <dcterms:created xsi:type="dcterms:W3CDTF">2012-10-21T19:10:14Z</dcterms:created>
  <dcterms:modified xsi:type="dcterms:W3CDTF">2012-10-21T21:35:00Z</dcterms:modified>
</cp:coreProperties>
</file>