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A9C"/>
    <a:srgbClr val="A818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Righteousness Exalts a Nation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Righteousness Exalts a Nation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8839200" cy="4724400"/>
          </a:xfrm>
        </p:spPr>
        <p:txBody>
          <a:bodyPr/>
          <a:lstStyle>
            <a:lvl1pPr>
              <a:defRPr sz="2800" b="1">
                <a:solidFill>
                  <a:srgbClr val="A81810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rgbClr val="020A9C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blfpr\users\David\_Graphics\Lesson-Event PPT Graphics\Righteousness - invitat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800601"/>
          </a:xfrm>
        </p:spPr>
        <p:txBody>
          <a:bodyPr/>
          <a:lstStyle>
            <a:lvl1pPr>
              <a:defRPr sz="2800" b="1">
                <a:solidFill>
                  <a:srgbClr val="A81810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rgbClr val="020A9C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414E-C7B4-421E-8A2A-017D42262C52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BB5C-BE7E-44EA-9988-CD7DE117C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pblfpr\users\David\_Graphics\Lesson-Event PPT Graphics\Righteous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153180"/>
            <a:ext cx="535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Lucida Sans" pitchFamily="34" charset="0"/>
              </a:rPr>
              <a:t>God said, “If I find in Sodom</a:t>
            </a:r>
            <a:endParaRPr lang="en-US" sz="2800" b="1" dirty="0">
              <a:latin typeface="Lucida Sans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8194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3048000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Lucida Sans" pitchFamily="34" charset="0"/>
              </a:rPr>
              <a:t>then I will spare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b="1" dirty="0" smtClean="0">
                <a:latin typeface="Lucida Sans" pitchFamily="34" charset="0"/>
              </a:rPr>
              <a:t>”</a:t>
            </a:r>
            <a:endParaRPr lang="en-US" sz="2800" b="1" dirty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3760" y="2448580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,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6324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Lucida Sans" pitchFamily="34" charset="0"/>
              </a:rPr>
              <a:t>Genesis 18:20-26</a:t>
            </a:r>
            <a:endParaRPr lang="en-US" sz="2400" dirty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Appreciate Righteousness</a:t>
            </a:r>
          </a:p>
          <a:p>
            <a:pPr lvl="1"/>
            <a:r>
              <a:rPr lang="en-US" dirty="0" smtClean="0"/>
              <a:t>Four-fold understanding of righteousness:</a:t>
            </a:r>
          </a:p>
          <a:p>
            <a:pPr lvl="2"/>
            <a:r>
              <a:rPr lang="en-US" dirty="0" smtClean="0"/>
              <a:t>Doing that which is right (1 John 3:7, 10)</a:t>
            </a:r>
          </a:p>
          <a:p>
            <a:pPr lvl="2"/>
            <a:r>
              <a:rPr lang="en-US" dirty="0" smtClean="0"/>
              <a:t>According to God’s standard of right (Rom. 10:3; Psa. 92:15)</a:t>
            </a:r>
          </a:p>
          <a:p>
            <a:pPr lvl="2"/>
            <a:r>
              <a:rPr lang="en-US" dirty="0" smtClean="0"/>
              <a:t>Which is revealed in His Word (Rom. 1:17; 2 Tim. 3:16; Psa. 98:2; 119:172)</a:t>
            </a:r>
          </a:p>
          <a:p>
            <a:pPr lvl="2"/>
            <a:r>
              <a:rPr lang="en-US" dirty="0" smtClean="0"/>
              <a:t>And is everlasting, enduring forever (Psa. 119:142; 112:9)</a:t>
            </a:r>
          </a:p>
          <a:p>
            <a:pPr lvl="1"/>
            <a:r>
              <a:rPr lang="en-US" dirty="0"/>
              <a:t>The righteousness which exalts a nation </a:t>
            </a:r>
            <a:r>
              <a:rPr lang="en-US" dirty="0" smtClean="0"/>
              <a:t>is:</a:t>
            </a:r>
          </a:p>
          <a:p>
            <a:pPr lvl="2"/>
            <a:r>
              <a:rPr lang="en-US" dirty="0" smtClean="0"/>
              <a:t>Not of man!</a:t>
            </a:r>
          </a:p>
          <a:p>
            <a:pPr lvl="2"/>
            <a:r>
              <a:rPr lang="en-US" dirty="0" smtClean="0"/>
              <a:t>But of </a:t>
            </a:r>
            <a:r>
              <a:rPr lang="en-US" dirty="0"/>
              <a:t>divine origin!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Absorb Ourselves in Righteousness </a:t>
            </a:r>
            <a:endParaRPr lang="en-US" sz="3000" dirty="0" smtClean="0"/>
          </a:p>
          <a:p>
            <a:pPr lvl="1">
              <a:lnSpc>
                <a:spcPct val="120000"/>
              </a:lnSpc>
            </a:pPr>
            <a:r>
              <a:rPr lang="en-US" sz="2600" dirty="0"/>
              <a:t>“Instruments of righteousness” in the hand of God (</a:t>
            </a:r>
            <a:r>
              <a:rPr lang="en-US" sz="2600" dirty="0" smtClean="0"/>
              <a:t>Ro. </a:t>
            </a:r>
            <a:r>
              <a:rPr lang="en-US" sz="2600" dirty="0"/>
              <a:t>6:13):</a:t>
            </a:r>
            <a:endParaRPr lang="en-US" sz="4300" dirty="0"/>
          </a:p>
          <a:p>
            <a:pPr lvl="2"/>
            <a:r>
              <a:rPr lang="en-US" dirty="0"/>
              <a:t>Become the righteousness of God (2 Cor. 5:21)</a:t>
            </a:r>
            <a:endParaRPr lang="en-US" sz="4000" dirty="0"/>
          </a:p>
          <a:p>
            <a:pPr lvl="2"/>
            <a:r>
              <a:rPr lang="en-US" dirty="0"/>
              <a:t>Hunger &amp; thirst after righteousness (Matt. 5:6)</a:t>
            </a:r>
            <a:endParaRPr lang="en-US" sz="4000" dirty="0"/>
          </a:p>
          <a:p>
            <a:pPr lvl="2"/>
            <a:r>
              <a:rPr lang="en-US" dirty="0" smtClean="0"/>
              <a:t>Love </a:t>
            </a:r>
            <a:r>
              <a:rPr lang="en-US" dirty="0"/>
              <a:t>righteousness (Psa. 45:7; Heb. 1:9)</a:t>
            </a:r>
            <a:endParaRPr lang="en-US" sz="4000" dirty="0"/>
          </a:p>
          <a:p>
            <a:pPr lvl="2"/>
            <a:r>
              <a:rPr lang="en-US" dirty="0"/>
              <a:t>Obey righteousness (Rom. 6:16)</a:t>
            </a:r>
            <a:endParaRPr lang="en-US" sz="4000" dirty="0"/>
          </a:p>
          <a:p>
            <a:pPr lvl="2"/>
            <a:r>
              <a:rPr lang="en-US" dirty="0" smtClean="0"/>
              <a:t>Preach </a:t>
            </a:r>
            <a:r>
              <a:rPr lang="en-US" dirty="0"/>
              <a:t>righteousness (2 Pet. 2:5)</a:t>
            </a:r>
            <a:endParaRPr lang="en-US" sz="4000" dirty="0"/>
          </a:p>
          <a:p>
            <a:pPr lvl="2"/>
            <a:r>
              <a:rPr lang="en-US" dirty="0"/>
              <a:t>Profit from instruction in righteousness (2 Tim. 3:16)</a:t>
            </a:r>
            <a:endParaRPr lang="en-US" sz="4000" dirty="0"/>
          </a:p>
          <a:p>
            <a:pPr lvl="2"/>
            <a:r>
              <a:rPr lang="en-US" dirty="0"/>
              <a:t>Pursue God’s righteousness, not their own (Rom. 10:3; 1 </a:t>
            </a:r>
            <a:r>
              <a:rPr lang="en-US" dirty="0" smtClean="0"/>
              <a:t>Ti. </a:t>
            </a:r>
            <a:r>
              <a:rPr lang="en-US" dirty="0"/>
              <a:t>6:11)</a:t>
            </a:r>
            <a:endParaRPr lang="en-US" sz="4000" dirty="0"/>
          </a:p>
          <a:p>
            <a:pPr lvl="2"/>
            <a:r>
              <a:rPr lang="en-US" dirty="0"/>
              <a:t>Suffer for righteousness’ sake (Matt. 5:10; 1 Pet. 3:14)</a:t>
            </a:r>
            <a:endParaRPr lang="en-US" sz="4000" dirty="0"/>
          </a:p>
          <a:p>
            <a:pPr lvl="2"/>
            <a:r>
              <a:rPr lang="en-US" dirty="0"/>
              <a:t>Walk in the way of righteousness (2 Pet. 2:21)</a:t>
            </a:r>
            <a:endParaRPr lang="en-US" sz="4000" dirty="0"/>
          </a:p>
          <a:p>
            <a:pPr lvl="2"/>
            <a:r>
              <a:rPr lang="en-US" dirty="0" smtClean="0"/>
              <a:t>Work </a:t>
            </a:r>
            <a:r>
              <a:rPr lang="en-US" dirty="0"/>
              <a:t>righteousness (Acts 10:35)</a:t>
            </a:r>
            <a:endParaRPr lang="en-US" sz="4000" dirty="0"/>
          </a:p>
          <a:p>
            <a:pPr lvl="2"/>
            <a:r>
              <a:rPr lang="en-US" dirty="0"/>
              <a:t>Will receive the crown of righteousness (2 Tim. 4:8)</a:t>
            </a:r>
            <a:endParaRPr lang="en-US" sz="4000" dirty="0"/>
          </a:p>
          <a:p>
            <a:pPr lvl="2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Absorb Ourselves in Righteousness </a:t>
            </a:r>
            <a:endParaRPr lang="en-US" dirty="0" smtClean="0"/>
          </a:p>
          <a:p>
            <a:pPr lvl="1"/>
            <a:r>
              <a:rPr lang="en-US" dirty="0"/>
              <a:t>“Instruments of righteousness” in the hand of God (</a:t>
            </a:r>
            <a:r>
              <a:rPr lang="en-US" dirty="0" smtClean="0"/>
              <a:t>Ro. </a:t>
            </a:r>
            <a:r>
              <a:rPr lang="en-US" dirty="0"/>
              <a:t>6:13):</a:t>
            </a:r>
            <a:endParaRPr lang="en-US" sz="4000" dirty="0"/>
          </a:p>
          <a:p>
            <a:pPr lvl="2"/>
            <a:r>
              <a:rPr lang="en-US" dirty="0" smtClean="0"/>
              <a:t>Live </a:t>
            </a:r>
            <a:r>
              <a:rPr lang="en-US" dirty="0"/>
              <a:t>for righteousness (1 Pet. 2:24)</a:t>
            </a:r>
            <a:endParaRPr lang="en-US" sz="4000" dirty="0"/>
          </a:p>
          <a:p>
            <a:pPr lvl="2"/>
            <a:r>
              <a:rPr lang="en-US" dirty="0" smtClean="0"/>
              <a:t>Practice </a:t>
            </a:r>
            <a:r>
              <a:rPr lang="en-US" dirty="0"/>
              <a:t>righteousness (1 John 2:29; 3:7, </a:t>
            </a:r>
            <a:r>
              <a:rPr lang="en-US" dirty="0" smtClean="0"/>
              <a:t>10)</a:t>
            </a:r>
          </a:p>
          <a:p>
            <a:pPr lvl="2"/>
            <a:r>
              <a:rPr lang="en-US" dirty="0"/>
              <a:t>Seek first the righteousness of God (Matt. 6:33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not </a:t>
            </a:r>
            <a:r>
              <a:rPr lang="en-US" dirty="0"/>
              <a:t>absorbed in being “instruments of righteousness,” </a:t>
            </a:r>
            <a:r>
              <a:rPr lang="en-US" dirty="0" smtClean="0"/>
              <a:t>only alternative </a:t>
            </a:r>
            <a:r>
              <a:rPr lang="en-US" dirty="0"/>
              <a:t>is </a:t>
            </a:r>
            <a:r>
              <a:rPr lang="en-US" dirty="0" smtClean="0"/>
              <a:t>“</a:t>
            </a:r>
            <a:r>
              <a:rPr lang="en-US" dirty="0"/>
              <a:t>instruments of unrighteousness” (</a:t>
            </a:r>
            <a:r>
              <a:rPr lang="en-US" dirty="0" smtClean="0"/>
              <a:t>Rom. </a:t>
            </a:r>
            <a:r>
              <a:rPr lang="en-US" dirty="0"/>
              <a:t>6:13)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Approve of Righteousness &amp; Abhor Unrighteousness</a:t>
            </a:r>
          </a:p>
          <a:p>
            <a:pPr lvl="1"/>
            <a:r>
              <a:rPr lang="en-US" dirty="0" smtClean="0"/>
              <a:t>Resolve to </a:t>
            </a:r>
            <a:r>
              <a:rPr lang="en-US" dirty="0"/>
              <a:t>love righteousness &amp; hate </a:t>
            </a:r>
            <a:r>
              <a:rPr lang="en-US" dirty="0" smtClean="0"/>
              <a:t>lawlessness </a:t>
            </a:r>
            <a:r>
              <a:rPr lang="en-US" dirty="0"/>
              <a:t>(</a:t>
            </a:r>
            <a:r>
              <a:rPr lang="en-US" dirty="0" smtClean="0"/>
              <a:t>Heb</a:t>
            </a:r>
            <a:r>
              <a:rPr lang="en-US" dirty="0"/>
              <a:t>. 1:9)</a:t>
            </a:r>
            <a:endParaRPr lang="en-US" sz="4000" dirty="0"/>
          </a:p>
          <a:p>
            <a:pPr lvl="1"/>
            <a:r>
              <a:rPr lang="en-US" dirty="0" smtClean="0"/>
              <a:t>Recognize “wrath </a:t>
            </a:r>
            <a:r>
              <a:rPr lang="en-US" dirty="0"/>
              <a:t>of God is against all unrighteousness” (</a:t>
            </a:r>
            <a:r>
              <a:rPr lang="en-US" dirty="0" smtClean="0"/>
              <a:t>Rom. </a:t>
            </a:r>
            <a:r>
              <a:rPr lang="en-US" dirty="0"/>
              <a:t>1:18)</a:t>
            </a:r>
            <a:endParaRPr lang="en-US" sz="4000" dirty="0"/>
          </a:p>
          <a:p>
            <a:pPr lvl="1"/>
            <a:r>
              <a:rPr lang="en-US" dirty="0" smtClean="0"/>
              <a:t>Remember He </a:t>
            </a:r>
            <a:r>
              <a:rPr lang="en-US" dirty="0"/>
              <a:t>“will judge the world in righteousness” (</a:t>
            </a:r>
            <a:r>
              <a:rPr lang="en-US" dirty="0" smtClean="0"/>
              <a:t>Acts </a:t>
            </a:r>
            <a:r>
              <a:rPr lang="en-US" dirty="0"/>
              <a:t>17:31)</a:t>
            </a:r>
            <a:endParaRPr lang="en-US" sz="4000" dirty="0"/>
          </a:p>
          <a:p>
            <a:pPr lvl="2"/>
            <a:r>
              <a:rPr lang="en-US" dirty="0"/>
              <a:t>Eternal life to faithful Christians (Rom. 2:5-7)</a:t>
            </a:r>
            <a:endParaRPr lang="en-US" sz="4000" dirty="0"/>
          </a:p>
          <a:p>
            <a:pPr lvl="2"/>
            <a:r>
              <a:rPr lang="en-US" dirty="0"/>
              <a:t>Indignation and wrath upon unrighteous (Rom. 2:8)</a:t>
            </a:r>
            <a:endParaRPr lang="en-US" sz="4000" dirty="0"/>
          </a:p>
          <a:p>
            <a:pPr lvl="1"/>
            <a:r>
              <a:rPr lang="en-US" dirty="0" smtClean="0"/>
              <a:t>Realize </a:t>
            </a:r>
            <a:r>
              <a:rPr lang="en-US" dirty="0"/>
              <a:t>that when we go along with unrighteousness (Rom. 1:32):</a:t>
            </a:r>
            <a:endParaRPr lang="en-US" sz="4000" dirty="0"/>
          </a:p>
          <a:p>
            <a:pPr lvl="2"/>
            <a:r>
              <a:rPr lang="en-US" dirty="0"/>
              <a:t>Those who practice the unrighteousness are deserving of death</a:t>
            </a:r>
            <a:endParaRPr lang="en-US" sz="4000" dirty="0"/>
          </a:p>
          <a:p>
            <a:pPr lvl="2"/>
            <a:r>
              <a:rPr lang="en-US" dirty="0"/>
              <a:t>And, those who approve of them are deserving of death,</a:t>
            </a:r>
            <a:endParaRPr lang="en-US" sz="4000" dirty="0"/>
          </a:p>
          <a:p>
            <a:pPr lvl="2"/>
            <a:r>
              <a:rPr lang="en-US" spc="-20" dirty="0"/>
              <a:t>For showing </a:t>
            </a:r>
            <a:r>
              <a:rPr lang="en-US" spc="-20" dirty="0" smtClean="0"/>
              <a:t>approval</a:t>
            </a:r>
            <a:r>
              <a:rPr lang="en-US" spc="-20" dirty="0"/>
              <a:t>, in God’s eyes, is sharing in the evil (2 </a:t>
            </a:r>
            <a:r>
              <a:rPr lang="en-US" spc="-20" dirty="0" err="1" smtClean="0"/>
              <a:t>Jn</a:t>
            </a:r>
            <a:r>
              <a:rPr lang="en-US" spc="-20" dirty="0" smtClean="0"/>
              <a:t> </a:t>
            </a:r>
            <a:r>
              <a:rPr lang="en-US" spc="-20" dirty="0"/>
              <a:t>11)</a:t>
            </a:r>
            <a:endParaRPr lang="en-US" sz="4000" spc="-2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RIGHTEOUSNESS (appreciate, absorb, approve) will affect everything I am &amp; everything I do as a Christian!</a:t>
            </a:r>
          </a:p>
          <a:p>
            <a:r>
              <a:rPr lang="en-US" dirty="0" smtClean="0"/>
              <a:t>How will RIGHTEOUSNESS (appreciate, absorb, approve) affect how I vote, for what I vote &amp; for whom I vote?</a:t>
            </a:r>
          </a:p>
          <a:p>
            <a:r>
              <a:rPr lang="en-US" dirty="0" smtClean="0"/>
              <a:t>God said, “If I find in Sodom ______, then I will spare…”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495800"/>
            <a:ext cx="8458200" cy="241912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dirty="0" smtClean="0"/>
              <a:t>Strong economy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Financial equality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Low unemployment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Jobs, jobs &amp; jobs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Low &amp; fair tax rates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Social Security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Clean energy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Environment protection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Immigration reform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Strong foreign policy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Strong military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Universal health care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Abundant welfare 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Balanced budget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Educational prominence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Freedom of speech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Right to bear arms</a:t>
            </a:r>
          </a:p>
          <a:p>
            <a:pPr>
              <a:lnSpc>
                <a:spcPct val="120000"/>
              </a:lnSpc>
            </a:pPr>
            <a:r>
              <a:rPr lang="en-US" sz="2100" b="1" dirty="0" smtClean="0"/>
              <a:t>Defense against terror</a:t>
            </a:r>
            <a:endParaRPr lang="en-US" sz="2100" b="1" dirty="0"/>
          </a:p>
        </p:txBody>
      </p:sp>
      <p:pic>
        <p:nvPicPr>
          <p:cNvPr id="4" name="Picture 3" descr="\\pblfpr\users\David\_Graphics\Lesson-Event PPT Graphics\Righteousness.png"/>
          <p:cNvPicPr>
            <a:picLocks noChangeAspect="1" noChangeArrowheads="1"/>
          </p:cNvPicPr>
          <p:nvPr/>
        </p:nvPicPr>
        <p:blipFill>
          <a:blip r:embed="rId2" cstate="print"/>
          <a:srcRect l="1667" t="27778" r="20000" b="56666"/>
          <a:stretch>
            <a:fillRect/>
          </a:stretch>
        </p:blipFill>
        <p:spPr bwMode="auto">
          <a:xfrm>
            <a:off x="914400" y="5105400"/>
            <a:ext cx="71628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3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8000"/>
              </a:lnSpc>
            </a:pPr>
            <a:r>
              <a:rPr lang="en-US" dirty="0" smtClean="0"/>
              <a:t>God said, “Righteousness exalts a nation!”</a:t>
            </a:r>
          </a:p>
          <a:p>
            <a:pPr>
              <a:lnSpc>
                <a:spcPct val="108000"/>
              </a:lnSpc>
            </a:pPr>
            <a:r>
              <a:rPr lang="en-US" dirty="0" smtClean="0"/>
              <a:t>When I vote, I am showing my approval, support, etc.</a:t>
            </a:r>
          </a:p>
          <a:p>
            <a:pPr>
              <a:lnSpc>
                <a:spcPct val="108000"/>
              </a:lnSpc>
            </a:pPr>
            <a:r>
              <a:rPr lang="en-US" dirty="0" smtClean="0"/>
              <a:t>Righteous judgment clearly reveals (Romans 1):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wrath </a:t>
            </a:r>
            <a:r>
              <a:rPr lang="en-US" dirty="0"/>
              <a:t>of God against all unrighteousness </a:t>
            </a:r>
            <a:r>
              <a:rPr lang="en-US" dirty="0" smtClean="0"/>
              <a:t>(18</a:t>
            </a:r>
            <a:r>
              <a:rPr lang="en-US" dirty="0"/>
              <a:t>)</a:t>
            </a:r>
            <a:endParaRPr lang="en-US" sz="4000" dirty="0"/>
          </a:p>
          <a:p>
            <a:pPr lvl="1">
              <a:lnSpc>
                <a:spcPct val="108000"/>
              </a:lnSpc>
            </a:pPr>
            <a:r>
              <a:rPr lang="en-US" dirty="0"/>
              <a:t>Vile, unnatural, </a:t>
            </a:r>
            <a:r>
              <a:rPr lang="en-US" dirty="0" smtClean="0"/>
              <a:t>error </a:t>
            </a:r>
            <a:r>
              <a:rPr lang="en-US" dirty="0"/>
              <a:t>of homosexuality is unrighteous (26-27)</a:t>
            </a:r>
            <a:endParaRPr lang="en-US" sz="4000" dirty="0"/>
          </a:p>
          <a:p>
            <a:pPr lvl="1">
              <a:lnSpc>
                <a:spcPct val="108000"/>
              </a:lnSpc>
            </a:pPr>
            <a:r>
              <a:rPr lang="en-US" dirty="0"/>
              <a:t>Murder </a:t>
            </a:r>
            <a:r>
              <a:rPr lang="en-US" dirty="0" smtClean="0"/>
              <a:t>(especially of </a:t>
            </a:r>
            <a:r>
              <a:rPr lang="en-US" dirty="0"/>
              <a:t>innocent babies) is unrighteous </a:t>
            </a:r>
            <a:r>
              <a:rPr lang="en-US" dirty="0" smtClean="0"/>
              <a:t>(29</a:t>
            </a:r>
            <a:r>
              <a:rPr lang="en-US" dirty="0"/>
              <a:t>)</a:t>
            </a:r>
            <a:endParaRPr lang="en-US" sz="4000" dirty="0"/>
          </a:p>
          <a:p>
            <a:pPr lvl="1">
              <a:lnSpc>
                <a:spcPct val="108000"/>
              </a:lnSpc>
            </a:pPr>
            <a:r>
              <a:rPr lang="en-US" dirty="0" smtClean="0"/>
              <a:t>Approval </a:t>
            </a:r>
            <a:r>
              <a:rPr lang="en-US" dirty="0"/>
              <a:t>of these “issues” </a:t>
            </a:r>
            <a:r>
              <a:rPr lang="en-US" dirty="0" smtClean="0"/>
              <a:t>is deserving </a:t>
            </a:r>
            <a:r>
              <a:rPr lang="en-US" dirty="0"/>
              <a:t>of </a:t>
            </a:r>
            <a:r>
              <a:rPr lang="en-US" dirty="0" smtClean="0"/>
              <a:t>death </a:t>
            </a:r>
            <a:r>
              <a:rPr lang="en-US" dirty="0"/>
              <a:t>(</a:t>
            </a:r>
            <a:r>
              <a:rPr lang="en-US" dirty="0" smtClean="0"/>
              <a:t>32)</a:t>
            </a:r>
          </a:p>
          <a:p>
            <a:pPr>
              <a:lnSpc>
                <a:spcPct val="108000"/>
              </a:lnSpc>
            </a:pPr>
            <a:r>
              <a:rPr lang="en-US" dirty="0" smtClean="0"/>
              <a:t>Both of these egregious sins provoke divine revulsion!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Homosexuality is an abomination to God (Lev. 18:22)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Abortion is an abomination to God (Prov. 6:16-17)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Consequence for both </a:t>
            </a:r>
            <a:r>
              <a:rPr lang="en-US" dirty="0" smtClean="0"/>
              <a:t>acts </a:t>
            </a:r>
            <a:r>
              <a:rPr lang="en-US" dirty="0"/>
              <a:t>is hell (</a:t>
            </a:r>
            <a:r>
              <a:rPr lang="en-US" dirty="0" smtClean="0"/>
              <a:t>1 Cor. </a:t>
            </a:r>
            <a:r>
              <a:rPr lang="en-US" dirty="0"/>
              <a:t>6:9-11; </a:t>
            </a:r>
            <a:r>
              <a:rPr lang="en-US" dirty="0" smtClean="0"/>
              <a:t>Rev</a:t>
            </a:r>
            <a:r>
              <a:rPr lang="en-US" dirty="0"/>
              <a:t>. 21:8, 27)</a:t>
            </a:r>
          </a:p>
          <a:p>
            <a:pPr>
              <a:lnSpc>
                <a:spcPct val="108000"/>
              </a:lnSpc>
            </a:pPr>
            <a:r>
              <a:rPr lang="en-US" dirty="0" smtClean="0"/>
              <a:t>Those who take a stand for righteousness stand with God!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839200" cy="480060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600" dirty="0" smtClean="0"/>
              <a:t>Believe in Jesus unto righteousness – Rom. 10:10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Repent from sin unto a righteous life – Acts 17:30-31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Confess your faith unto righteousness – Rom. 10:10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Be immersed in obedience to righteousness – Rom. 6:16-18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God will wash away your sins – Rom. 6:1-23; Acts 22:16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God will add you to His church – Acts 2:37-47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God will write your name in heaven – Hebrews 12:23</a:t>
            </a:r>
          </a:p>
          <a:p>
            <a:pPr>
              <a:lnSpc>
                <a:spcPct val="125000"/>
              </a:lnSpc>
            </a:pPr>
            <a:r>
              <a:rPr lang="en-US" sz="2600" dirty="0" smtClean="0"/>
              <a:t>Faithfully practice righteousness – 1 John 2:29; 3:7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761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6</cp:revision>
  <dcterms:created xsi:type="dcterms:W3CDTF">2012-10-21T11:07:11Z</dcterms:created>
  <dcterms:modified xsi:type="dcterms:W3CDTF">2012-10-21T12:52:39Z</dcterms:modified>
</cp:coreProperties>
</file>