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0001"/>
    <a:srgbClr val="1701EA"/>
    <a:srgbClr val="37C8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2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4052D-6C95-4EFD-9D41-84760F9CB6C2}" type="datetimeFigureOut">
              <a:rPr lang="en-US" smtClean="0"/>
              <a:pPr/>
              <a:t>9/30/2012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BD7B0-3750-44A4-86CA-19A2D6580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4052D-6C95-4EFD-9D41-84760F9CB6C2}" type="datetimeFigureOut">
              <a:rPr lang="en-US" smtClean="0"/>
              <a:pPr/>
              <a:t>9/30/2012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BD7B0-3750-44A4-86CA-19A2D6580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4052D-6C95-4EFD-9D41-84760F9CB6C2}" type="datetimeFigureOut">
              <a:rPr lang="en-US" smtClean="0"/>
              <a:pPr/>
              <a:t>9/30/2012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BD7B0-3750-44A4-86CA-19A2D6580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4052D-6C95-4EFD-9D41-84760F9CB6C2}" type="datetimeFigureOut">
              <a:rPr lang="en-US" smtClean="0"/>
              <a:pPr/>
              <a:t>9/30/2012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BD7B0-3750-44A4-86CA-19A2D6580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4052D-6C95-4EFD-9D41-84760F9CB6C2}" type="datetimeFigureOut">
              <a:rPr lang="en-US" smtClean="0"/>
              <a:pPr/>
              <a:t>9/30/2012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BD7B0-3750-44A4-86CA-19A2D6580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4052D-6C95-4EFD-9D41-84760F9CB6C2}" type="datetimeFigureOut">
              <a:rPr lang="en-US" smtClean="0"/>
              <a:pPr/>
              <a:t>9/30/2012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BD7B0-3750-44A4-86CA-19A2D6580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4052D-6C95-4EFD-9D41-84760F9CB6C2}" type="datetimeFigureOut">
              <a:rPr lang="en-US" smtClean="0"/>
              <a:pPr/>
              <a:t>9/30/2012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BD7B0-3750-44A4-86CA-19A2D6580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4052D-6C95-4EFD-9D41-84760F9CB6C2}" type="datetimeFigureOut">
              <a:rPr lang="en-US" smtClean="0"/>
              <a:pPr/>
              <a:t>9/30/2012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BD7B0-3750-44A4-86CA-19A2D6580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4052D-6C95-4EFD-9D41-84760F9CB6C2}" type="datetimeFigureOut">
              <a:rPr lang="en-US" smtClean="0"/>
              <a:pPr/>
              <a:t>9/30/2012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BD7B0-3750-44A4-86CA-19A2D6580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4052D-6C95-4EFD-9D41-84760F9CB6C2}" type="datetimeFigureOut">
              <a:rPr lang="en-US" smtClean="0"/>
              <a:pPr/>
              <a:t>9/30/2012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BD7B0-3750-44A4-86CA-19A2D6580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4052D-6C95-4EFD-9D41-84760F9CB6C2}" type="datetimeFigureOut">
              <a:rPr lang="en-US" smtClean="0"/>
              <a:pPr/>
              <a:t>9/30/2012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CBD7B0-3750-44A4-86CA-19A2D6580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4052D-6C95-4EFD-9D41-84760F9CB6C2}" type="datetimeFigureOut">
              <a:rPr lang="en-US" smtClean="0"/>
              <a:pPr/>
              <a:t>9/30/2012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BD7B0-3750-44A4-86CA-19A2D65805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\\pblfpr\users\David\_Graphics\three-things1.jpg"/>
          <p:cNvPicPr>
            <a:picLocks noChangeAspect="1" noChangeArrowheads="1"/>
          </p:cNvPicPr>
          <p:nvPr/>
        </p:nvPicPr>
        <p:blipFill>
          <a:blip r:embed="rId2" cstate="print"/>
          <a:srcRect l="4000"/>
          <a:stretch>
            <a:fillRect/>
          </a:stretch>
        </p:blipFill>
        <p:spPr bwMode="auto">
          <a:xfrm>
            <a:off x="0" y="1130498"/>
            <a:ext cx="3886200" cy="5394127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01756" y="152400"/>
            <a:ext cx="896604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solidFill>
                  <a:srgbClr val="1701E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Three Things </a:t>
            </a:r>
            <a:r>
              <a:rPr lang="en-US" sz="4800" b="1" cap="none" spc="50" dirty="0" smtClean="0">
                <a:ln w="11430"/>
                <a:solidFill>
                  <a:srgbClr val="37C8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You Need</a:t>
            </a:r>
            <a:r>
              <a:rPr lang="en-US" sz="4800" b="1" spc="50" dirty="0">
                <a:ln w="11430"/>
                <a:solidFill>
                  <a:srgbClr val="1701E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4800" b="1" cap="none" spc="50" dirty="0" smtClean="0">
                <a:ln w="11430"/>
                <a:solidFill>
                  <a:srgbClr val="E0000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This Week</a:t>
            </a:r>
          </a:p>
        </p:txBody>
      </p:sp>
      <p:sp>
        <p:nvSpPr>
          <p:cNvPr id="7" name="Rectangle 6"/>
          <p:cNvSpPr/>
          <p:nvPr/>
        </p:nvSpPr>
        <p:spPr>
          <a:xfrm>
            <a:off x="3586966" y="-1295400"/>
            <a:ext cx="266143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solidFill>
                  <a:srgbClr val="37C8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You Need</a:t>
            </a:r>
            <a:endParaRPr lang="en-US" sz="4800" b="1" cap="none" spc="50" dirty="0">
              <a:ln w="11430"/>
              <a:solidFill>
                <a:srgbClr val="37C8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72200" y="-1295400"/>
            <a:ext cx="286219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solidFill>
                  <a:srgbClr val="E0000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This Week</a:t>
            </a:r>
            <a:endParaRPr lang="en-US" sz="4800" b="1" cap="none" spc="50" dirty="0">
              <a:ln w="11430"/>
              <a:solidFill>
                <a:srgbClr val="E0000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8937" y="1981200"/>
            <a:ext cx="148066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cap="none" spc="50" dirty="0" smtClean="0">
                <a:ln w="11430"/>
                <a:solidFill>
                  <a:srgbClr val="1701EA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Faith</a:t>
            </a:r>
            <a:endParaRPr lang="en-US" sz="4800" b="1" cap="none" spc="50" dirty="0">
              <a:ln w="11430"/>
              <a:solidFill>
                <a:srgbClr val="1701EA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927742" y="3283803"/>
            <a:ext cx="156805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cap="none" spc="50" dirty="0" smtClean="0">
                <a:ln w="11430"/>
                <a:solidFill>
                  <a:srgbClr val="37C8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Hope</a:t>
            </a:r>
            <a:endParaRPr lang="en-US" sz="4800" b="1" cap="none" spc="50" dirty="0">
              <a:ln w="11430"/>
              <a:solidFill>
                <a:srgbClr val="37C8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949557" y="4572000"/>
            <a:ext cx="1393843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b="1" cap="none" spc="50" dirty="0" smtClean="0">
                <a:ln w="11430"/>
                <a:solidFill>
                  <a:srgbClr val="E0000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Love</a:t>
            </a:r>
            <a:endParaRPr lang="en-US" sz="4800" b="1" cap="none" spc="50" dirty="0">
              <a:ln w="11430"/>
              <a:solidFill>
                <a:srgbClr val="E0000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0" y="2140803"/>
            <a:ext cx="449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Walk by faith, as God directs</a:t>
            </a:r>
          </a:p>
          <a:p>
            <a:pPr>
              <a:tabLst>
                <a:tab pos="461963" algn="l"/>
              </a:tabLst>
            </a:pPr>
            <a:r>
              <a:rPr lang="en-US" sz="2400" dirty="0"/>
              <a:t>	</a:t>
            </a:r>
            <a:r>
              <a:rPr lang="en-US" sz="2400" dirty="0" smtClean="0"/>
              <a:t>(2 Cor. 5:7; Rom. 10:17)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4572000" y="3443406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Hope for unseen, as God promises</a:t>
            </a:r>
          </a:p>
          <a:p>
            <a:pPr>
              <a:tabLst>
                <a:tab pos="461963" algn="l"/>
              </a:tabLst>
            </a:pPr>
            <a:r>
              <a:rPr lang="en-US" sz="2400" dirty="0"/>
              <a:t>	</a:t>
            </a:r>
            <a:r>
              <a:rPr lang="en-US" sz="2400" dirty="0" smtClean="0"/>
              <a:t>(Rom. 8:24-25; Titus 1:2)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124200" y="2667001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1701EA"/>
                </a:solidFill>
                <a:effectLst>
                  <a:outerShdw blurRad="50800" dist="38100" dir="2700000" algn="ctr" rotWithShape="0">
                    <a:schemeClr val="tx1"/>
                  </a:outerShdw>
                </a:effectLst>
              </a:rPr>
              <a:t>v. 7-9</a:t>
            </a:r>
            <a:endParaRPr lang="en-US" sz="2400" dirty="0">
              <a:solidFill>
                <a:srgbClr val="1701EA"/>
              </a:solidFill>
              <a:effectLst>
                <a:outerShdw blurRad="50800" dist="38100" dir="2700000" algn="ctr" rotWithShape="0">
                  <a:schemeClr val="tx1"/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24200" y="39579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37C800"/>
                </a:solidFill>
                <a:effectLst>
                  <a:outerShdw blurRad="50800" dist="50800" dir="2700000" algn="ctr" rotWithShape="0">
                    <a:schemeClr val="tx1"/>
                  </a:outerShdw>
                </a:effectLst>
              </a:rPr>
              <a:t>v. 3-5</a:t>
            </a:r>
            <a:endParaRPr lang="en-US" sz="2400" dirty="0">
              <a:solidFill>
                <a:srgbClr val="37C800"/>
              </a:solidFill>
              <a:effectLst>
                <a:outerShdw blurRad="50800" dist="50800" dir="2700000" algn="ctr" rotWithShape="0">
                  <a:schemeClr val="tx1"/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24200" y="51771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E00001"/>
                </a:solidFill>
                <a:effectLst>
                  <a:outerShdw blurRad="50800" dist="38100" dir="2700000" algn="ctr" rotWithShape="0">
                    <a:schemeClr val="tx1"/>
                  </a:outerShdw>
                </a:effectLst>
              </a:rPr>
              <a:t>v. 8</a:t>
            </a:r>
            <a:endParaRPr lang="en-US" sz="2400" dirty="0">
              <a:solidFill>
                <a:srgbClr val="E00001"/>
              </a:solidFill>
              <a:effectLst>
                <a:outerShdw blurRad="50800" dist="38100" dir="2700000" algn="ctr" rotWithShape="0">
                  <a:schemeClr val="tx1"/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10400" y="909935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 smtClean="0"/>
              <a:t>1 </a:t>
            </a:r>
            <a:r>
              <a:rPr lang="en-US" sz="2400" b="1" smtClean="0"/>
              <a:t>Peter </a:t>
            </a:r>
            <a:r>
              <a:rPr lang="en-US" sz="2400" b="1" smtClean="0"/>
              <a:t>1:3-9</a:t>
            </a:r>
            <a:endParaRPr lang="en-US" sz="2400" dirty="0"/>
          </a:p>
        </p:txBody>
      </p:sp>
      <p:sp>
        <p:nvSpPr>
          <p:cNvPr id="22" name="TextBox 21"/>
          <p:cNvSpPr txBox="1"/>
          <p:nvPr/>
        </p:nvSpPr>
        <p:spPr>
          <a:xfrm>
            <a:off x="4572000" y="4731603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Love for Him first, as God desires</a:t>
            </a:r>
          </a:p>
          <a:p>
            <a:pPr>
              <a:tabLst>
                <a:tab pos="461963" algn="l"/>
              </a:tabLst>
            </a:pPr>
            <a:r>
              <a:rPr lang="en-US" sz="2400" dirty="0"/>
              <a:t>	</a:t>
            </a:r>
            <a:r>
              <a:rPr lang="en-US" sz="2400" dirty="0" smtClean="0"/>
              <a:t>(Matt. 22:37; John 14:15)</a:t>
            </a:r>
            <a:endParaRPr lang="en-US"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/>
      <p:bldP spid="9" grpId="0"/>
      <p:bldP spid="10" grpId="0"/>
      <p:bldP spid="11" grpId="0"/>
      <p:bldP spid="12" grpId="0" uiExpand="1" build="p" bldLvl="2"/>
      <p:bldP spid="17" grpId="0" uiExpand="1" build="p" bldLvl="2"/>
      <p:bldP spid="18" grpId="0"/>
      <p:bldP spid="19" grpId="0"/>
      <p:bldP spid="20" grpId="0"/>
      <p:bldP spid="21" grpId="0"/>
      <p:bldP spid="22" grpId="0" uiExpand="1" build="p" bldLvl="2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47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3</cp:revision>
  <dcterms:created xsi:type="dcterms:W3CDTF">2012-09-30T21:10:48Z</dcterms:created>
  <dcterms:modified xsi:type="dcterms:W3CDTF">2012-09-30T21:50:59Z</dcterms:modified>
</cp:coreProperties>
</file>