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8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7" name="Picture 3" descr="\\pblfpr\users\David\_Graphics\Lesson-Event PPT Graphics\Ultimate Motivation of Worship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pblfpr\users\David\_Graphics\Lesson-Event PPT Graphics\Ultimate Motivation of Worship - Jesus - tex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752600"/>
            <a:ext cx="7239000" cy="762000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Handwriting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991600" cy="4602163"/>
          </a:xfrm>
        </p:spPr>
        <p:txBody>
          <a:bodyPr/>
          <a:lstStyle>
            <a:lvl1pPr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42A5-8FC1-42DF-A0C9-0CF28344B63F}" type="datetimeFigureOut">
              <a:rPr lang="en-US" smtClean="0"/>
              <a:pPr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1645-76C4-448F-A02B-D6687748CD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6324600"/>
            <a:ext cx="3810000" cy="53340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Sans" pitchFamily="34" charset="0"/>
              </a:rPr>
              <a:t>Revelation </a:t>
            </a: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Sans" pitchFamily="34" charset="0"/>
              </a:rPr>
              <a:t>5:9</a:t>
            </a:r>
            <a:r>
              <a:rPr lang="en-US" sz="2800" b="1" spc="-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Lucida Sans" pitchFamily="34" charset="0"/>
              </a:rPr>
              <a:t>-14</a:t>
            </a:r>
            <a:endParaRPr lang="en-US" sz="2800" b="1" spc="-200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Lucida Sans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87750" y="3505200"/>
            <a:ext cx="295145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small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63500" dir="2700000" algn="tl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63500" dir="2700000" algn="tl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63500" dir="2700000" algn="tl" rotWithShape="0">
                  <a:prstClr val="black"/>
                </a:out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839200" cy="376396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Offering PRAISE in Singing</a:t>
            </a:r>
            <a:endParaRPr lang="en-US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US" sz="2400" dirty="0" smtClean="0"/>
              <a:t>Jesus </a:t>
            </a:r>
            <a:r>
              <a:rPr lang="en-US" sz="2400" dirty="0"/>
              <a:t>is the worthy One! – Rev. 5:9-12 </a:t>
            </a:r>
          </a:p>
          <a:p>
            <a:pPr lvl="1"/>
            <a:r>
              <a:rPr lang="en-US" sz="2400" dirty="0"/>
              <a:t>Jesus has given us something to sing about! – Heb. 13:12-15</a:t>
            </a:r>
          </a:p>
          <a:p>
            <a:pPr lvl="1"/>
            <a:r>
              <a:rPr lang="en-US" sz="2400" dirty="0"/>
              <a:t>When we sing, Jesus is singing with us! – Heb. 2:12</a:t>
            </a:r>
          </a:p>
          <a:p>
            <a:pPr lvl="1"/>
            <a:r>
              <a:rPr lang="en-US" sz="2400" i="1" dirty="0"/>
              <a:t>When we sing, we need to sing!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7178" y="1752600"/>
            <a:ext cx="5860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to </a:t>
            </a:r>
            <a:r>
              <a:rPr lang="en-US" sz="32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Sing</a:t>
            </a:r>
            <a:r>
              <a:rPr lang="en-US" sz="3200" b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200" i="1" dirty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As Worship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310825"/>
            <a:ext cx="381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839200" cy="3763963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Having PURPOSE in Giving</a:t>
            </a:r>
          </a:p>
          <a:p>
            <a:pPr lvl="1"/>
            <a:r>
              <a:rPr lang="en-US" sz="2400" dirty="0" smtClean="0"/>
              <a:t>Jesus is the enriching One! – 2 Cor. 8:9</a:t>
            </a:r>
          </a:p>
          <a:p>
            <a:pPr lvl="1"/>
            <a:r>
              <a:rPr lang="en-US" sz="2400" dirty="0" smtClean="0"/>
              <a:t>Jesus has given us the gift of Himself! – Eph. 5:2; Gal. 2:20</a:t>
            </a:r>
          </a:p>
          <a:p>
            <a:pPr lvl="1"/>
            <a:r>
              <a:rPr lang="en-US" sz="2400" dirty="0" smtClean="0"/>
              <a:t>When we give, Jesus is watching us! –Mark 12:41; Luke 21:1-4</a:t>
            </a:r>
          </a:p>
          <a:p>
            <a:pPr lvl="1"/>
            <a:r>
              <a:rPr lang="en-US" sz="2400" i="1" dirty="0" smtClean="0"/>
              <a:t>When we give, we need to give!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7178" y="1752600"/>
            <a:ext cx="5793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</a:t>
            </a:r>
            <a:r>
              <a:rPr lang="en-US" sz="3200" i="1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to </a:t>
            </a:r>
            <a:r>
              <a:rPr lang="en-US" sz="3200" b="1" u="sng" cap="small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Give</a:t>
            </a:r>
            <a:r>
              <a:rPr lang="en-US" sz="3200" b="1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200" i="1" dirty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As Worship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310825"/>
            <a:ext cx="381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839200" cy="3763963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Being PERSONAL in Praying</a:t>
            </a:r>
          </a:p>
          <a:p>
            <a:pPr lvl="1"/>
            <a:r>
              <a:rPr lang="en-US" sz="2400" dirty="0" smtClean="0"/>
              <a:t>Jesus is the authorizing One! – John 14:12-14; 15:7</a:t>
            </a:r>
          </a:p>
          <a:p>
            <a:pPr lvl="1"/>
            <a:r>
              <a:rPr lang="en-US" sz="2400" dirty="0" smtClean="0"/>
              <a:t>Jesus has given us access to the Father! – Ep. 3:12; Heb. 10:19</a:t>
            </a:r>
          </a:p>
          <a:p>
            <a:pPr lvl="1"/>
            <a:r>
              <a:rPr lang="en-US" sz="2400" dirty="0" smtClean="0"/>
              <a:t>When we pray, Jesus is interceding for us! – Heb. 7:25; 9:24</a:t>
            </a:r>
          </a:p>
          <a:p>
            <a:pPr lvl="1"/>
            <a:r>
              <a:rPr lang="en-US" sz="2400" i="1" dirty="0" smtClean="0"/>
              <a:t>When we pray, we need to pray!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57178" y="1752600"/>
            <a:ext cx="58833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</a:t>
            </a:r>
            <a:r>
              <a:rPr lang="en-US" sz="3200" i="1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to </a:t>
            </a:r>
            <a:r>
              <a:rPr lang="en-US" sz="3200" b="1" u="sng" cap="small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Pray</a:t>
            </a:r>
            <a:r>
              <a:rPr lang="en-US" sz="3200" b="1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200" i="1" dirty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As Worship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310825"/>
            <a:ext cx="381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839200" cy="3763963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Finding PLEASURE in Preaching</a:t>
            </a:r>
          </a:p>
          <a:p>
            <a:pPr lvl="1"/>
            <a:r>
              <a:rPr lang="en-US" sz="2400" dirty="0" smtClean="0"/>
              <a:t>Jesus is the preeminent One! – John 14:4-6, 25-26; 16:13  </a:t>
            </a:r>
          </a:p>
          <a:p>
            <a:pPr lvl="1"/>
            <a:r>
              <a:rPr lang="en-US" sz="2400" dirty="0" smtClean="0"/>
              <a:t>Jesus has given us His truth to know &amp; follow! </a:t>
            </a:r>
            <a:r>
              <a:rPr lang="en-US" sz="2000" dirty="0" smtClean="0"/>
              <a:t>– Jn. 12:48; 8:31-59</a:t>
            </a:r>
            <a:endParaRPr lang="en-US" sz="2400" dirty="0" smtClean="0"/>
          </a:p>
          <a:p>
            <a:pPr lvl="1"/>
            <a:r>
              <a:rPr lang="en-US" sz="2400" dirty="0" smtClean="0"/>
              <a:t>When we study, Jesus is teaching us! – 1 Pet. 4:11; Luke 10:16</a:t>
            </a:r>
          </a:p>
          <a:p>
            <a:pPr lvl="1"/>
            <a:r>
              <a:rPr lang="en-US" sz="2400" i="1" dirty="0" smtClean="0"/>
              <a:t>When we study, we need to study!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57178" y="1752600"/>
            <a:ext cx="6099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to </a:t>
            </a:r>
            <a:r>
              <a:rPr lang="en-US" sz="32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Study</a:t>
            </a:r>
            <a:r>
              <a:rPr lang="en-US" sz="3200" b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200" i="1" dirty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As Worship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310825"/>
            <a:ext cx="381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839200" cy="3763963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Staying PREOCCUPIED in Partaking</a:t>
            </a:r>
          </a:p>
          <a:p>
            <a:pPr lvl="1"/>
            <a:r>
              <a:rPr lang="en-US" sz="2400" dirty="0" smtClean="0"/>
              <a:t>Jesus is the remembered One! – Luke 22:29; 1 Cor. 11:23-26</a:t>
            </a:r>
          </a:p>
          <a:p>
            <a:pPr lvl="1"/>
            <a:r>
              <a:rPr lang="en-US" sz="2400" dirty="0" smtClean="0"/>
              <a:t>Jesus has given us the pattern for partaking! – Matt. 26:26-29</a:t>
            </a:r>
          </a:p>
          <a:p>
            <a:pPr lvl="1"/>
            <a:r>
              <a:rPr lang="en-US" sz="2400" dirty="0" smtClean="0"/>
              <a:t>When we commune, Jesus is communing with us! – Mt. 26:29</a:t>
            </a:r>
          </a:p>
          <a:p>
            <a:pPr lvl="1"/>
            <a:r>
              <a:rPr lang="en-US" sz="2400" i="1" dirty="0" smtClean="0"/>
              <a:t>When we commune, we need to commune!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57178" y="1752600"/>
            <a:ext cx="68355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to </a:t>
            </a:r>
            <a:r>
              <a:rPr lang="en-US" sz="32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Commune</a:t>
            </a:r>
            <a:r>
              <a:rPr lang="en-US" sz="3200" b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200" i="1" dirty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As Worship</a:t>
            </a:r>
          </a:p>
        </p:txBody>
      </p:sp>
      <p:sp>
        <p:nvSpPr>
          <p:cNvPr id="8" name="Rectangle 7"/>
          <p:cNvSpPr/>
          <p:nvPr/>
        </p:nvSpPr>
        <p:spPr>
          <a:xfrm>
            <a:off x="2895600" y="2310825"/>
            <a:ext cx="3810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Ultimate Motivation of Worship - Jesus - text invi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991600" cy="3763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Believe that He is God’s Son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– John 20:30-31</a:t>
            </a:r>
          </a:p>
          <a:p>
            <a:r>
              <a:rPr lang="en-US" dirty="0" smtClean="0"/>
              <a:t>Repent from sin in your life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– Acts 3:19</a:t>
            </a:r>
          </a:p>
          <a:p>
            <a:r>
              <a:rPr lang="en-US" dirty="0" smtClean="0"/>
              <a:t>Confess your faith in Jesus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– Romans 10:9-10</a:t>
            </a:r>
          </a:p>
          <a:p>
            <a:r>
              <a:rPr lang="en-US" dirty="0" smtClean="0"/>
              <a:t>Be immersed into Christ –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Romans 6:3-4</a:t>
            </a:r>
          </a:p>
          <a:p>
            <a:pPr lvl="1"/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God will wash away your sins – Acts 22:16</a:t>
            </a:r>
          </a:p>
          <a:p>
            <a:pPr lvl="1"/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God will add you to His body – Acts 2:38-47</a:t>
            </a:r>
          </a:p>
          <a:p>
            <a:pPr lvl="1"/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God will write your name in heaven – Hebrews 12:23</a:t>
            </a:r>
          </a:p>
          <a:p>
            <a:r>
              <a:rPr lang="en-US" dirty="0" smtClean="0"/>
              <a:t>Live, serve &amp; worship faithfully 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– Romans 12:1-2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7178" y="1752600"/>
            <a:ext cx="68130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We Need to </a:t>
            </a:r>
            <a:r>
              <a:rPr lang="en-US" sz="32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Do Exactly</a:t>
            </a:r>
            <a:r>
              <a:rPr lang="en-US" sz="32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 </a:t>
            </a: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What the</a:t>
            </a:r>
            <a:endParaRPr lang="en-US" sz="3200" i="1" dirty="0">
              <a:solidFill>
                <a:srgbClr val="4BACC6">
                  <a:lumMod val="40000"/>
                  <a:lumOff val="60000"/>
                </a:srgbClr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9144" y="2310825"/>
            <a:ext cx="67986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i="1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Scripture Says Because of</a:t>
            </a:r>
            <a:r>
              <a:rPr lang="en-US" sz="3200" dirty="0" smtClean="0">
                <a:solidFill>
                  <a:srgbClr val="4BACC6">
                    <a:lumMod val="40000"/>
                    <a:lumOff val="60000"/>
                  </a:srgbClr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Sans" pitchFamily="34" charset="0"/>
              </a:rPr>
              <a:t> </a:t>
            </a:r>
            <a:r>
              <a:rPr lang="en-US" sz="3600" b="1" u="sng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Jesus</a:t>
            </a:r>
            <a:r>
              <a:rPr lang="en-US" sz="3600" b="1" cap="small" dirty="0" smtClean="0">
                <a:solidFill>
                  <a:srgbClr val="F5E8BA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  <a:latin typeface="Lucida Handwriting" pitchFamily="66" charset="0"/>
              </a:rPr>
              <a:t>!</a:t>
            </a:r>
            <a:endParaRPr lang="en-US" sz="3600" dirty="0">
              <a:solidFill>
                <a:srgbClr val="F5E8BA"/>
              </a:solidFill>
              <a:effectLst>
                <a:outerShdw blurRad="50800" dist="50800" dir="2700000" algn="ctr" rotWithShape="0">
                  <a:prstClr val="black"/>
                </a:outerShdw>
              </a:effectLst>
              <a:latin typeface="Lucida Sans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415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</cp:revision>
  <dcterms:created xsi:type="dcterms:W3CDTF">2012-09-28T00:23:44Z</dcterms:created>
  <dcterms:modified xsi:type="dcterms:W3CDTF">2012-09-30T12:30:02Z</dcterms:modified>
</cp:coreProperties>
</file>