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F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Lesson-Event PPT Graphics\Effective &amp; Fervent Pray-ers _ Title - Pow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4864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97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Lesson-Event PPT Graphics\Effective &amp; Fervent Pray-ers _ Text - Pow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81FE-46FD-45B5-98EA-AACAD9E8A5F1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POWER of Prayer—God </a:t>
            </a:r>
            <a:r>
              <a:rPr lang="en-US" u="sng" dirty="0" smtClean="0"/>
              <a:t>ANSWERS</a:t>
            </a:r>
            <a:endParaRPr lang="en-US" dirty="0" smtClean="0"/>
          </a:p>
          <a:p>
            <a:pPr lvl="1"/>
            <a:r>
              <a:rPr lang="en-US" dirty="0" smtClean="0"/>
              <a:t>Answers Are Always Guaranteed!</a:t>
            </a:r>
          </a:p>
          <a:p>
            <a:pPr lvl="1"/>
            <a:r>
              <a:rPr lang="en-US" dirty="0" smtClean="0"/>
              <a:t>Answers Are Always Good!</a:t>
            </a:r>
          </a:p>
          <a:p>
            <a:pPr lvl="1"/>
            <a:r>
              <a:rPr lang="en-US" dirty="0" smtClean="0"/>
              <a:t>Answers Are Always Given!</a:t>
            </a:r>
          </a:p>
          <a:p>
            <a:pPr lvl="2"/>
            <a:r>
              <a:rPr lang="en-US" dirty="0" smtClean="0"/>
              <a:t>Sometimes God says, “Wait.”</a:t>
            </a:r>
            <a:endParaRPr lang="en-US" sz="4000" dirty="0" smtClean="0"/>
          </a:p>
          <a:p>
            <a:pPr lvl="3"/>
            <a:r>
              <a:rPr lang="en-US" dirty="0" smtClean="0"/>
              <a:t>God knows when it’s the best time to answer our prayers.</a:t>
            </a:r>
            <a:endParaRPr lang="en-US" sz="3600" dirty="0" smtClean="0"/>
          </a:p>
          <a:p>
            <a:pPr lvl="4"/>
            <a:r>
              <a:rPr lang="en-US" dirty="0" smtClean="0"/>
              <a:t>He views time differently than we do – He transcends time.</a:t>
            </a:r>
            <a:endParaRPr lang="en-US" sz="3600" dirty="0" smtClean="0"/>
          </a:p>
          <a:p>
            <a:pPr lvl="4"/>
            <a:r>
              <a:rPr lang="en-US" dirty="0" smtClean="0"/>
              <a:t>We need to trust God’s timing.  He knows when it is just right. </a:t>
            </a:r>
            <a:endParaRPr lang="en-US" sz="3600" dirty="0" smtClean="0"/>
          </a:p>
          <a:p>
            <a:pPr lvl="3"/>
            <a:r>
              <a:rPr lang="en-US" dirty="0" smtClean="0"/>
              <a:t>God said “wait” to Zacharias and Elizabeth (Luke 1:7, 13, 18).</a:t>
            </a:r>
            <a:endParaRPr lang="en-US" sz="3600" dirty="0" smtClean="0"/>
          </a:p>
          <a:p>
            <a:pPr lvl="3"/>
            <a:r>
              <a:rPr lang="en-US" dirty="0" smtClean="0"/>
              <a:t>God said “wait” to Jeremiah (Jer. 42:1-9) &amp; Habakkuk (1:1-2:1).</a:t>
            </a:r>
            <a:endParaRPr lang="en-US" sz="3600" dirty="0" smtClean="0"/>
          </a:p>
          <a:p>
            <a:pPr lvl="3"/>
            <a:r>
              <a:rPr lang="en-US" dirty="0" smtClean="0"/>
              <a:t>Jesus taught lessons on persistence in prayer (Luke 18:1-8).</a:t>
            </a:r>
            <a:endParaRPr lang="en-US" sz="3600" dirty="0" smtClean="0"/>
          </a:p>
          <a:p>
            <a:pPr lvl="4"/>
            <a:r>
              <a:rPr lang="en-US" dirty="0" smtClean="0"/>
              <a:t>The very fact He taught this indicates that God says “wait.”</a:t>
            </a:r>
            <a:endParaRPr lang="en-US" sz="3600" dirty="0" smtClean="0"/>
          </a:p>
          <a:p>
            <a:pPr lvl="3"/>
            <a:r>
              <a:rPr lang="en-US" dirty="0" smtClean="0"/>
              <a:t>We need to learn to wait on the Lord (Ps. 27:14; Isa. 30:18; 40:31)!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Awesome POWER of Prayer—God </a:t>
            </a:r>
            <a:r>
              <a:rPr lang="en-US" u="sng" dirty="0" smtClean="0"/>
              <a:t>ANSWERS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Answers Are Always Guaranteed!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Answers Are Always Good!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Answers Are Always Given!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Sometimes God says, “I will give you something else.”</a:t>
            </a:r>
            <a:endParaRPr lang="en-US" sz="4000" dirty="0" smtClean="0"/>
          </a:p>
          <a:p>
            <a:pPr lvl="3"/>
            <a:r>
              <a:rPr lang="en-US" dirty="0" smtClean="0"/>
              <a:t>Our Father knows better what we need; therefore, He will give us better than we ask.</a:t>
            </a:r>
          </a:p>
          <a:p>
            <a:pPr lvl="3"/>
            <a:r>
              <a:rPr lang="en-US" dirty="0" smtClean="0"/>
              <a:t>Moses asked to enter the Promised Land but God said, “I will give you something else” (Deut. 34:1 + Matt. 17:1-5).</a:t>
            </a:r>
          </a:p>
          <a:p>
            <a:pPr lvl="3"/>
            <a:r>
              <a:rPr lang="en-US" dirty="0" smtClean="0"/>
              <a:t>David asked for permission to build God a house but God said, “I will give you something else” (2 Sam. 7:1-17).</a:t>
            </a:r>
          </a:p>
          <a:p>
            <a:pPr lvl="3"/>
            <a:r>
              <a:rPr lang="en-US" dirty="0" smtClean="0"/>
              <a:t>Paul asked for the “thorn in the flesh” to be removed but God said, “I will give you something else” (2 Cor. 12:7-10).</a:t>
            </a:r>
          </a:p>
          <a:p>
            <a:pPr lvl="3"/>
            <a:r>
              <a:rPr lang="en-US" dirty="0" smtClean="0"/>
              <a:t>Whatever we do receive will be for the best! </a:t>
            </a:r>
            <a:r>
              <a:rPr lang="en-US" i="1" dirty="0" smtClean="0"/>
              <a:t>We need to trust God!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There’s Great Power in Prayer!</a:t>
            </a:r>
            <a:endParaRPr lang="en-US" sz="4400" dirty="0" smtClean="0"/>
          </a:p>
          <a:p>
            <a:pPr lvl="1"/>
            <a:r>
              <a:rPr lang="en-US" dirty="0" smtClean="0"/>
              <a:t>Two words: </a:t>
            </a:r>
            <a:r>
              <a:rPr lang="en-US" u="sng" dirty="0" smtClean="0"/>
              <a:t>GOD</a:t>
            </a:r>
            <a:r>
              <a:rPr lang="en-US" dirty="0" smtClean="0"/>
              <a:t> </a:t>
            </a:r>
            <a:r>
              <a:rPr lang="en-US" u="sng" dirty="0" smtClean="0"/>
              <a:t>ANSWERS</a:t>
            </a:r>
            <a:r>
              <a:rPr lang="en-US" dirty="0" smtClean="0"/>
              <a:t>!</a:t>
            </a:r>
            <a:endParaRPr lang="en-US" sz="4400" dirty="0" smtClean="0"/>
          </a:p>
          <a:p>
            <a:pPr lvl="1"/>
            <a:r>
              <a:rPr lang="en-US" dirty="0" smtClean="0"/>
              <a:t>God promised to do more than we can ask or think!</a:t>
            </a:r>
          </a:p>
          <a:p>
            <a:pPr lvl="2"/>
            <a:r>
              <a:rPr lang="en-US" dirty="0" smtClean="0"/>
              <a:t>Do we believe Him?</a:t>
            </a:r>
            <a:endParaRPr lang="en-US" sz="4000" dirty="0" smtClean="0"/>
          </a:p>
          <a:p>
            <a:pPr lvl="2"/>
            <a:r>
              <a:rPr lang="en-US" dirty="0" smtClean="0"/>
              <a:t>Why don’t we pray more?</a:t>
            </a:r>
            <a:endParaRPr lang="en-US" sz="4000" dirty="0" smtClean="0"/>
          </a:p>
          <a:p>
            <a:pPr lvl="1"/>
            <a:r>
              <a:rPr lang="en-US" dirty="0" smtClean="0"/>
              <a:t>Prayerlessness hinders Christian growth.</a:t>
            </a:r>
          </a:p>
          <a:p>
            <a:pPr lvl="2"/>
            <a:r>
              <a:rPr lang="en-US" dirty="0" err="1" smtClean="0"/>
              <a:t>Prayerless</a:t>
            </a:r>
            <a:r>
              <a:rPr lang="en-US" dirty="0" smtClean="0"/>
              <a:t> Christians are powerless Christians.</a:t>
            </a:r>
          </a:p>
          <a:p>
            <a:pPr lvl="1"/>
            <a:r>
              <a:rPr lang="en-US" dirty="0" smtClean="0"/>
              <a:t>Prayerlessness hinders church growth.</a:t>
            </a:r>
          </a:p>
          <a:p>
            <a:pPr lvl="2"/>
            <a:r>
              <a:rPr lang="en-US" dirty="0" err="1" smtClean="0"/>
              <a:t>Prayerless</a:t>
            </a:r>
            <a:r>
              <a:rPr lang="en-US" dirty="0" smtClean="0"/>
              <a:t> congregations are powerless congregations.</a:t>
            </a:r>
          </a:p>
          <a:p>
            <a:r>
              <a:rPr lang="en-US" sz="3200" dirty="0" smtClean="0"/>
              <a:t>Are you an effective &amp; fervent pray-</a:t>
            </a:r>
            <a:r>
              <a:rPr lang="en-US" sz="3200" dirty="0" err="1" smtClean="0"/>
              <a:t>er</a:t>
            </a:r>
            <a:r>
              <a:rPr lang="en-US" sz="3200" dirty="0" smtClean="0"/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Effective &amp; Fervent Pray-ers _ Text - Inv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Believe that Jesus is God’s Son – Galatians 3:26</a:t>
            </a:r>
          </a:p>
          <a:p>
            <a:r>
              <a:rPr lang="en-US" dirty="0" smtClean="0"/>
              <a:t>Repent from sinful living – Acts 17:30</a:t>
            </a:r>
          </a:p>
          <a:p>
            <a:r>
              <a:rPr lang="en-US" dirty="0" smtClean="0"/>
              <a:t>Confess your faith in Christ – Philippians 2:11</a:t>
            </a:r>
          </a:p>
          <a:p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wash away your sins – Acts 22:16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write your name in heaven – Hebrews 12:23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Remain a faithful child to Him – Matthew 25:34-40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POWER of Prayer—</a:t>
            </a:r>
            <a:r>
              <a:rPr lang="en-US" u="sng" dirty="0" smtClean="0"/>
              <a:t>GOD</a:t>
            </a:r>
            <a:r>
              <a:rPr lang="en-US" dirty="0" smtClean="0"/>
              <a:t> answers</a:t>
            </a:r>
          </a:p>
          <a:p>
            <a:pPr lvl="1"/>
            <a:r>
              <a:rPr lang="en-US" dirty="0" smtClean="0"/>
              <a:t>Prayer has power because God is God!</a:t>
            </a:r>
            <a:endParaRPr lang="en-US" sz="4400" dirty="0" smtClean="0"/>
          </a:p>
          <a:p>
            <a:pPr lvl="1"/>
            <a:r>
              <a:rPr lang="en-US" dirty="0" smtClean="0"/>
              <a:t>The power that answers our prayers is:</a:t>
            </a:r>
            <a:endParaRPr lang="en-US" sz="4400" dirty="0" smtClean="0"/>
          </a:p>
          <a:p>
            <a:pPr lvl="2"/>
            <a:r>
              <a:rPr lang="en-US" dirty="0" smtClean="0"/>
              <a:t>The power that created the universe!</a:t>
            </a:r>
            <a:endParaRPr lang="en-US" sz="4000" dirty="0" smtClean="0"/>
          </a:p>
          <a:p>
            <a:pPr lvl="3"/>
            <a:r>
              <a:rPr lang="en-US" sz="2300" dirty="0" smtClean="0"/>
              <a:t>“By the word…by the breath of His mouth…” (Psa. 33:6-9)</a:t>
            </a:r>
          </a:p>
          <a:p>
            <a:pPr lvl="3"/>
            <a:r>
              <a:rPr lang="en-US" sz="2300" dirty="0" smtClean="0"/>
              <a:t>“…the work of Your fingers, the moon and stars” (Psa. 8:3)</a:t>
            </a:r>
          </a:p>
          <a:p>
            <a:pPr lvl="3"/>
            <a:r>
              <a:rPr lang="en-US" sz="2300" dirty="0" smtClean="0"/>
              <a:t>“Great things which we cannot comprehend” (Job 37:5)</a:t>
            </a:r>
          </a:p>
          <a:p>
            <a:pPr lvl="3"/>
            <a:r>
              <a:rPr lang="en-US" sz="2300" dirty="0" smtClean="0"/>
              <a:t>“Great is our Lord, and mighty in power” (Psa. 147:5).</a:t>
            </a:r>
          </a:p>
          <a:p>
            <a:pPr lvl="3"/>
            <a:r>
              <a:rPr lang="en-US" sz="2300" dirty="0" smtClean="0"/>
              <a:t>He is the one to whom we pray and entrust our hearts!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POWER of Prayer—</a:t>
            </a:r>
            <a:r>
              <a:rPr lang="en-US" u="sng" dirty="0" smtClean="0"/>
              <a:t>GOD</a:t>
            </a:r>
            <a:r>
              <a:rPr lang="en-US" dirty="0" smtClean="0"/>
              <a:t> answers</a:t>
            </a:r>
          </a:p>
          <a:p>
            <a:pPr lvl="1"/>
            <a:r>
              <a:rPr lang="en-US" dirty="0" smtClean="0"/>
              <a:t>Prayer has power because God is God!</a:t>
            </a:r>
            <a:endParaRPr lang="en-US" sz="4400" dirty="0" smtClean="0"/>
          </a:p>
          <a:p>
            <a:pPr lvl="1"/>
            <a:r>
              <a:rPr lang="en-US" dirty="0" smtClean="0"/>
              <a:t>The power that answers our prayers is:</a:t>
            </a:r>
            <a:endParaRPr lang="en-US" sz="4400" dirty="0" smtClean="0"/>
          </a:p>
          <a:p>
            <a:pPr lvl="2"/>
            <a:r>
              <a:rPr lang="en-US" dirty="0" smtClean="0"/>
              <a:t>The power that created the universe!</a:t>
            </a:r>
          </a:p>
          <a:p>
            <a:pPr lvl="2"/>
            <a:r>
              <a:rPr lang="en-US" dirty="0" smtClean="0"/>
              <a:t>The power that created the earth!</a:t>
            </a:r>
            <a:endParaRPr lang="en-US" sz="4000" dirty="0" smtClean="0"/>
          </a:p>
          <a:p>
            <a:pPr lvl="3"/>
            <a:r>
              <a:rPr lang="en-US" sz="2300" dirty="0" smtClean="0"/>
              <a:t>He “created” it = lit., “shaped” it (Gen. 1:1, 21, 27; 2:3, 4).</a:t>
            </a:r>
          </a:p>
          <a:p>
            <a:pPr lvl="3"/>
            <a:r>
              <a:rPr lang="en-US" sz="2300" dirty="0" smtClean="0"/>
              <a:t>He “made” it = lit., “pressed, squeezed” it (Gen. 1:7, 16, 25, 31; 2:3, 4, 9, 22).</a:t>
            </a:r>
          </a:p>
          <a:p>
            <a:pPr lvl="3"/>
            <a:r>
              <a:rPr lang="en-US" sz="2300" dirty="0" smtClean="0"/>
              <a:t>He “formed” it = lit., “fashioned” it (Gen. 2:7-8, 19).</a:t>
            </a:r>
          </a:p>
          <a:p>
            <a:pPr lvl="3"/>
            <a:r>
              <a:rPr lang="en-US" sz="2300" dirty="0" smtClean="0"/>
              <a:t>He is the one to whom we pray and entrust our hearts!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POWER of Prayer—</a:t>
            </a:r>
            <a:r>
              <a:rPr lang="en-US" u="sng" dirty="0" smtClean="0"/>
              <a:t>GOD</a:t>
            </a:r>
            <a:r>
              <a:rPr lang="en-US" dirty="0" smtClean="0"/>
              <a:t> answers</a:t>
            </a:r>
          </a:p>
          <a:p>
            <a:pPr lvl="1"/>
            <a:r>
              <a:rPr lang="en-US" dirty="0" smtClean="0"/>
              <a:t>Prayer has power because God is God!</a:t>
            </a:r>
            <a:endParaRPr lang="en-US" sz="4400" dirty="0" smtClean="0"/>
          </a:p>
          <a:p>
            <a:pPr lvl="1"/>
            <a:r>
              <a:rPr lang="en-US" dirty="0" smtClean="0"/>
              <a:t>The power that answers our prayers is:</a:t>
            </a:r>
            <a:endParaRPr lang="en-US" sz="4400" dirty="0" smtClean="0"/>
          </a:p>
          <a:p>
            <a:pPr lvl="2"/>
            <a:r>
              <a:rPr lang="en-US" dirty="0" smtClean="0"/>
              <a:t>The power that created the universe!</a:t>
            </a:r>
          </a:p>
          <a:p>
            <a:pPr lvl="2"/>
            <a:r>
              <a:rPr lang="en-US" dirty="0" smtClean="0"/>
              <a:t>The power that created the earth!</a:t>
            </a:r>
          </a:p>
          <a:p>
            <a:pPr lvl="2"/>
            <a:r>
              <a:rPr lang="en-US" dirty="0" smtClean="0"/>
              <a:t>The power that created man and woman in His image!</a:t>
            </a:r>
            <a:endParaRPr lang="en-US" sz="4000" dirty="0" smtClean="0"/>
          </a:p>
          <a:p>
            <a:pPr lvl="3"/>
            <a:r>
              <a:rPr lang="en-US" sz="2200" dirty="0" smtClean="0"/>
              <a:t>Each of us is “fearfully and wonderfully made” (Psa. 139:13).</a:t>
            </a:r>
          </a:p>
          <a:p>
            <a:pPr lvl="3"/>
            <a:r>
              <a:rPr lang="en-US" sz="2200" dirty="0" smtClean="0"/>
              <a:t>God set us apart by making us “in His own image” (Gen. 1:26-27).</a:t>
            </a:r>
          </a:p>
          <a:p>
            <a:pPr lvl="3"/>
            <a:r>
              <a:rPr lang="en-US" sz="2200" dirty="0" smtClean="0"/>
              <a:t>Eternal spirits (cf. Heb. 12:9) fused us into physical bodies (2 Cor. 4:16, 18).</a:t>
            </a:r>
          </a:p>
          <a:p>
            <a:pPr lvl="3"/>
            <a:r>
              <a:rPr lang="en-US" sz="2200" dirty="0" smtClean="0"/>
              <a:t>He is the one to whom we pray and entrust our hearts!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POWER of Prayer—</a:t>
            </a:r>
            <a:r>
              <a:rPr lang="en-US" u="sng" dirty="0" smtClean="0"/>
              <a:t>GOD</a:t>
            </a:r>
            <a:r>
              <a:rPr lang="en-US" dirty="0" smtClean="0"/>
              <a:t> answers</a:t>
            </a:r>
          </a:p>
          <a:p>
            <a:pPr lvl="1"/>
            <a:r>
              <a:rPr lang="en-US" dirty="0" smtClean="0"/>
              <a:t>Prayer has power because God is God!</a:t>
            </a:r>
            <a:endParaRPr lang="en-US" sz="4400" dirty="0" smtClean="0"/>
          </a:p>
          <a:p>
            <a:pPr lvl="1"/>
            <a:r>
              <a:rPr lang="en-US" dirty="0" smtClean="0"/>
              <a:t>The power that answers our prayers is:</a:t>
            </a:r>
            <a:endParaRPr lang="en-US" sz="4400" dirty="0" smtClean="0"/>
          </a:p>
          <a:p>
            <a:pPr lvl="2"/>
            <a:r>
              <a:rPr lang="en-US" dirty="0" smtClean="0"/>
              <a:t>The power that created the universe!</a:t>
            </a:r>
          </a:p>
          <a:p>
            <a:pPr lvl="2"/>
            <a:r>
              <a:rPr lang="en-US" dirty="0" smtClean="0"/>
              <a:t>The power that created the earth!</a:t>
            </a:r>
          </a:p>
          <a:p>
            <a:pPr lvl="2"/>
            <a:r>
              <a:rPr lang="en-US" dirty="0" smtClean="0"/>
              <a:t>The power that created man and woman in His image!</a:t>
            </a:r>
          </a:p>
          <a:p>
            <a:pPr lvl="2"/>
            <a:r>
              <a:rPr lang="en-US" dirty="0" smtClean="0"/>
              <a:t>The power that is “able to do exceedingly abundantly above all that we ask or think” (Eph. 3:20)!</a:t>
            </a:r>
            <a:endParaRPr lang="en-US" sz="4000" dirty="0" smtClean="0"/>
          </a:p>
          <a:p>
            <a:pPr lvl="3"/>
            <a:r>
              <a:rPr lang="en-US" sz="2400" dirty="0" smtClean="0"/>
              <a:t>The all-powerful, all-knowing, all-present, </a:t>
            </a:r>
            <a:br>
              <a:rPr lang="en-US" sz="2400" dirty="0" smtClean="0"/>
            </a:br>
            <a:r>
              <a:rPr lang="en-US" sz="2400" dirty="0" smtClean="0"/>
              <a:t>all-benevolent, all-caring and </a:t>
            </a:r>
            <a:br>
              <a:rPr lang="en-US" sz="2400" dirty="0" smtClean="0"/>
            </a:br>
            <a:r>
              <a:rPr lang="en-US" sz="2400" dirty="0" smtClean="0"/>
              <a:t>always-wanting-to-help God </a:t>
            </a:r>
            <a:br>
              <a:rPr lang="en-US" sz="2400" dirty="0" smtClean="0"/>
            </a:br>
            <a:r>
              <a:rPr lang="en-US" sz="2400" dirty="0" smtClean="0"/>
              <a:t>can do anything we ask!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POWER of Prayer—God </a:t>
            </a:r>
            <a:r>
              <a:rPr lang="en-US" u="sng" dirty="0" smtClean="0"/>
              <a:t>ANSWERS</a:t>
            </a:r>
            <a:endParaRPr lang="en-US" dirty="0" smtClean="0"/>
          </a:p>
          <a:p>
            <a:pPr lvl="1"/>
            <a:r>
              <a:rPr lang="en-US" dirty="0" smtClean="0"/>
              <a:t>Answers Are Always Guaranteed!</a:t>
            </a:r>
            <a:endParaRPr lang="en-US" sz="4400" dirty="0" smtClean="0"/>
          </a:p>
          <a:p>
            <a:pPr lvl="2"/>
            <a:r>
              <a:rPr lang="en-US" dirty="0" smtClean="0"/>
              <a:t>Matthew 7:7-8</a:t>
            </a:r>
            <a:endParaRPr lang="en-US" sz="4000" dirty="0" smtClean="0"/>
          </a:p>
          <a:p>
            <a:pPr lvl="2"/>
            <a:r>
              <a:rPr lang="en-US" dirty="0" smtClean="0"/>
              <a:t>1 John 3:22</a:t>
            </a:r>
            <a:endParaRPr lang="en-US" sz="4000" dirty="0" smtClean="0"/>
          </a:p>
          <a:p>
            <a:pPr lvl="2"/>
            <a:r>
              <a:rPr lang="en-US" dirty="0" smtClean="0"/>
              <a:t>1 John 5:14-15</a:t>
            </a:r>
            <a:endParaRPr lang="en-US" sz="4000" dirty="0" smtClean="0"/>
          </a:p>
          <a:p>
            <a:pPr lvl="2"/>
            <a:r>
              <a:rPr lang="en-US" dirty="0" smtClean="0"/>
              <a:t>John 15:7</a:t>
            </a:r>
            <a:endParaRPr lang="en-US" sz="4000" dirty="0" smtClean="0"/>
          </a:p>
          <a:p>
            <a:pPr lvl="2"/>
            <a:r>
              <a:rPr lang="en-US" dirty="0" smtClean="0"/>
              <a:t>Mark 11:24</a:t>
            </a:r>
            <a:endParaRPr lang="en-US" sz="4000" dirty="0" smtClean="0"/>
          </a:p>
          <a:p>
            <a:pPr lvl="2"/>
            <a:r>
              <a:rPr lang="en-US" dirty="0" smtClean="0"/>
              <a:t>James 4:2</a:t>
            </a:r>
            <a:endParaRPr lang="en-US" sz="4000" dirty="0" smtClean="0"/>
          </a:p>
          <a:p>
            <a:pPr lvl="2"/>
            <a:r>
              <a:rPr lang="en-US" dirty="0" smtClean="0"/>
              <a:t>Every Christian prayer is guaranteed to be answered.</a:t>
            </a:r>
          </a:p>
          <a:p>
            <a:pPr lvl="3"/>
            <a:r>
              <a:rPr lang="en-US" sz="2200" dirty="0" smtClean="0"/>
              <a:t>There are no “unanswered prayers,” just “</a:t>
            </a:r>
            <a:r>
              <a:rPr lang="en-US" sz="2200" dirty="0" err="1" smtClean="0"/>
              <a:t>unprayed</a:t>
            </a:r>
            <a:r>
              <a:rPr lang="en-US" sz="2200" dirty="0" smtClean="0"/>
              <a:t> prayers.”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POWER of Prayer—God </a:t>
            </a:r>
            <a:r>
              <a:rPr lang="en-US" u="sng" dirty="0" smtClean="0"/>
              <a:t>ANSWERS</a:t>
            </a:r>
            <a:endParaRPr lang="en-US" dirty="0" smtClean="0"/>
          </a:p>
          <a:p>
            <a:pPr lvl="1"/>
            <a:r>
              <a:rPr lang="en-US" dirty="0" smtClean="0"/>
              <a:t>Answers Are Always Guaranteed!</a:t>
            </a:r>
          </a:p>
          <a:p>
            <a:pPr lvl="1"/>
            <a:r>
              <a:rPr lang="en-US" dirty="0" smtClean="0"/>
              <a:t>Answers Are Always Good!</a:t>
            </a:r>
            <a:endParaRPr lang="en-US" sz="4400" dirty="0" smtClean="0"/>
          </a:p>
          <a:p>
            <a:pPr lvl="2"/>
            <a:r>
              <a:rPr lang="en-US" dirty="0" smtClean="0"/>
              <a:t>James 1:17</a:t>
            </a:r>
            <a:endParaRPr lang="en-US" sz="4000" dirty="0" smtClean="0"/>
          </a:p>
          <a:p>
            <a:pPr lvl="2"/>
            <a:r>
              <a:rPr lang="en-US" dirty="0" smtClean="0"/>
              <a:t>Matthew 7:11</a:t>
            </a:r>
            <a:endParaRPr lang="en-US" sz="4000" dirty="0" smtClean="0"/>
          </a:p>
          <a:p>
            <a:pPr lvl="2"/>
            <a:r>
              <a:rPr lang="en-US" dirty="0" smtClean="0"/>
              <a:t>God’s power will give us “good things” when we “ask Him.”</a:t>
            </a:r>
            <a:endParaRPr lang="en-US" sz="4000" dirty="0" smtClean="0"/>
          </a:p>
          <a:p>
            <a:pPr lvl="3"/>
            <a:r>
              <a:rPr lang="en-US" sz="2400" dirty="0" smtClean="0"/>
              <a:t>If something is not for the best and we ask for it, </a:t>
            </a:r>
            <a:br>
              <a:rPr lang="en-US" sz="2400" dirty="0" smtClean="0"/>
            </a:br>
            <a:r>
              <a:rPr lang="en-US" sz="2400" dirty="0" smtClean="0"/>
              <a:t>it will not happen.</a:t>
            </a:r>
            <a:endParaRPr lang="en-US" sz="4000" dirty="0" smtClean="0"/>
          </a:p>
          <a:p>
            <a:pPr lvl="3"/>
            <a:r>
              <a:rPr lang="en-US" sz="2400" dirty="0" smtClean="0"/>
              <a:t>If something is for the best and we do not ask for it, </a:t>
            </a:r>
            <a:br>
              <a:rPr lang="en-US" sz="2400" dirty="0" smtClean="0"/>
            </a:br>
            <a:r>
              <a:rPr lang="en-US" sz="2400" dirty="0" smtClean="0"/>
              <a:t>it might not happen.</a:t>
            </a:r>
            <a:endParaRPr lang="en-US" sz="4000" dirty="0" smtClean="0"/>
          </a:p>
          <a:p>
            <a:pPr lvl="3"/>
            <a:r>
              <a:rPr lang="en-US" sz="2400" dirty="0" smtClean="0"/>
              <a:t>If something is for the best and we ask for it, </a:t>
            </a:r>
            <a:br>
              <a:rPr lang="en-US" sz="2400" dirty="0" smtClean="0"/>
            </a:br>
            <a:r>
              <a:rPr lang="en-US" sz="2400" dirty="0" smtClean="0"/>
              <a:t>we better get ready for it to happen.</a:t>
            </a:r>
            <a:endParaRPr lang="en-US" sz="40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POWER of Prayer—God </a:t>
            </a:r>
            <a:r>
              <a:rPr lang="en-US" u="sng" dirty="0" smtClean="0"/>
              <a:t>ANSWERS</a:t>
            </a:r>
            <a:endParaRPr lang="en-US" dirty="0" smtClean="0"/>
          </a:p>
          <a:p>
            <a:pPr lvl="1"/>
            <a:r>
              <a:rPr lang="en-US" dirty="0" smtClean="0"/>
              <a:t>Answers Are Always Guaranteed!</a:t>
            </a:r>
          </a:p>
          <a:p>
            <a:pPr lvl="1"/>
            <a:r>
              <a:rPr lang="en-US" dirty="0" smtClean="0"/>
              <a:t>Answers Are Always Good!</a:t>
            </a:r>
          </a:p>
          <a:p>
            <a:pPr lvl="1"/>
            <a:r>
              <a:rPr lang="en-US" dirty="0" smtClean="0"/>
              <a:t>Answers Are Always Given!</a:t>
            </a:r>
          </a:p>
          <a:p>
            <a:pPr lvl="2"/>
            <a:r>
              <a:rPr lang="en-US" dirty="0" smtClean="0"/>
              <a:t>Sometimes God says, “Yes.”</a:t>
            </a:r>
            <a:endParaRPr lang="en-US" sz="4000" dirty="0" smtClean="0"/>
          </a:p>
          <a:p>
            <a:pPr lvl="3"/>
            <a:r>
              <a:rPr lang="en-US" dirty="0" smtClean="0"/>
              <a:t>As a loving Father, God wants to give us what we desire.</a:t>
            </a:r>
            <a:endParaRPr lang="en-US" sz="3600" dirty="0" smtClean="0"/>
          </a:p>
          <a:p>
            <a:pPr lvl="3"/>
            <a:r>
              <a:rPr lang="en-US" dirty="0" smtClean="0"/>
              <a:t>God said “yes” to Hannah in 1 Samuel 1:1-20.</a:t>
            </a:r>
            <a:endParaRPr lang="en-US" sz="3600" dirty="0" smtClean="0"/>
          </a:p>
          <a:p>
            <a:pPr lvl="3"/>
            <a:r>
              <a:rPr lang="en-US" dirty="0" smtClean="0"/>
              <a:t>God said “yes” to Elijah in James 5:17-18.</a:t>
            </a:r>
            <a:endParaRPr lang="en-US" sz="3600" dirty="0" smtClean="0"/>
          </a:p>
          <a:p>
            <a:pPr lvl="3"/>
            <a:r>
              <a:rPr lang="en-US" dirty="0" smtClean="0"/>
              <a:t>God said “yes” to Hezekiah in 2 Kings 20:1-7.</a:t>
            </a:r>
            <a:endParaRPr lang="en-US" sz="3600" dirty="0" smtClean="0"/>
          </a:p>
          <a:p>
            <a:pPr lvl="3"/>
            <a:r>
              <a:rPr lang="en-US" dirty="0" smtClean="0"/>
              <a:t>God said “yes” to David in Psalm 32; 51:1-9.</a:t>
            </a:r>
            <a:endParaRPr lang="en-US" sz="3600" dirty="0" smtClean="0"/>
          </a:p>
          <a:p>
            <a:pPr lvl="3"/>
            <a:r>
              <a:rPr lang="en-US" dirty="0" smtClean="0"/>
              <a:t>God said “yes” to the church in Acts 12:1-12.</a:t>
            </a:r>
            <a:endParaRPr lang="en-US" sz="3600" dirty="0" smtClean="0"/>
          </a:p>
          <a:p>
            <a:pPr lvl="3"/>
            <a:r>
              <a:rPr lang="en-US" dirty="0" smtClean="0"/>
              <a:t>Thus, if what we ask for is best, we can be assured of receiving it.</a:t>
            </a:r>
            <a:endParaRPr lang="en-US" sz="3600" dirty="0" smtClean="0"/>
          </a:p>
          <a:p>
            <a:pPr lvl="3"/>
            <a:r>
              <a:rPr lang="en-US" dirty="0" smtClean="0"/>
              <a:t>We must learn to trust God in His answers to our prayers.</a:t>
            </a:r>
            <a:endParaRPr lang="en-US" sz="3600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POWER of Prayer—God </a:t>
            </a:r>
            <a:r>
              <a:rPr lang="en-US" u="sng" dirty="0" smtClean="0"/>
              <a:t>ANSWERS</a:t>
            </a:r>
            <a:endParaRPr lang="en-US" dirty="0" smtClean="0"/>
          </a:p>
          <a:p>
            <a:pPr lvl="1"/>
            <a:r>
              <a:rPr lang="en-US" dirty="0" smtClean="0"/>
              <a:t>Answers Are Always Guaranteed!</a:t>
            </a:r>
          </a:p>
          <a:p>
            <a:pPr lvl="1"/>
            <a:r>
              <a:rPr lang="en-US" dirty="0" smtClean="0"/>
              <a:t>Answers Are Always Good!</a:t>
            </a:r>
          </a:p>
          <a:p>
            <a:pPr lvl="1"/>
            <a:r>
              <a:rPr lang="en-US" dirty="0" smtClean="0"/>
              <a:t>Answers Are Always Given!</a:t>
            </a:r>
          </a:p>
          <a:p>
            <a:pPr lvl="2"/>
            <a:r>
              <a:rPr lang="en-US" dirty="0" smtClean="0"/>
              <a:t>Sometimes God says, “No.”</a:t>
            </a:r>
            <a:endParaRPr lang="en-US" sz="4000" dirty="0" smtClean="0"/>
          </a:p>
          <a:p>
            <a:pPr lvl="3"/>
            <a:r>
              <a:rPr lang="en-US" dirty="0" smtClean="0"/>
              <a:t>“No” is an answer, too.</a:t>
            </a:r>
            <a:endParaRPr lang="en-US" sz="3600" dirty="0" smtClean="0"/>
          </a:p>
          <a:p>
            <a:pPr lvl="4"/>
            <a:r>
              <a:rPr lang="en-US" dirty="0" smtClean="0"/>
              <a:t>Fathers cannot always give their children what they ask.</a:t>
            </a:r>
            <a:endParaRPr lang="en-US" sz="3600" dirty="0" smtClean="0"/>
          </a:p>
          <a:p>
            <a:pPr lvl="3"/>
            <a:r>
              <a:rPr lang="en-US" dirty="0" smtClean="0"/>
              <a:t>God said “no” to Moses in Exodus 32:31-33.</a:t>
            </a:r>
            <a:endParaRPr lang="en-US" sz="3600" dirty="0" smtClean="0"/>
          </a:p>
          <a:p>
            <a:pPr lvl="3"/>
            <a:r>
              <a:rPr lang="en-US" dirty="0" smtClean="0"/>
              <a:t>God said “no” to David in 2 Samuel 12:15-18.</a:t>
            </a:r>
            <a:endParaRPr lang="en-US" sz="3600" dirty="0" smtClean="0"/>
          </a:p>
          <a:p>
            <a:pPr lvl="3"/>
            <a:r>
              <a:rPr lang="en-US" dirty="0" smtClean="0"/>
              <a:t>God said “no” to Elijah in 1 Kings 19:4.</a:t>
            </a:r>
            <a:endParaRPr lang="en-US" sz="3600" dirty="0" smtClean="0"/>
          </a:p>
          <a:p>
            <a:pPr lvl="3"/>
            <a:r>
              <a:rPr lang="en-US" dirty="0" smtClean="0"/>
              <a:t>God said “no” to Jesus in Matthew 26:36-44.</a:t>
            </a:r>
            <a:endParaRPr lang="en-US" sz="3600" dirty="0" smtClean="0"/>
          </a:p>
          <a:p>
            <a:pPr lvl="3"/>
            <a:r>
              <a:rPr lang="en-US" dirty="0" smtClean="0"/>
              <a:t>Sometimes “no” is the best answer.  (God is God, and man is not!)</a:t>
            </a:r>
            <a:endParaRPr lang="en-US" sz="3600" dirty="0" smtClean="0"/>
          </a:p>
          <a:p>
            <a:pPr lvl="4"/>
            <a:r>
              <a:rPr lang="en-US" dirty="0" smtClean="0"/>
              <a:t>In prayer we trust God’s answer, whether we like it or not.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1206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11</cp:revision>
  <dcterms:created xsi:type="dcterms:W3CDTF">2012-07-28T23:53:32Z</dcterms:created>
  <dcterms:modified xsi:type="dcterms:W3CDTF">2012-08-12T21:32:58Z</dcterms:modified>
</cp:coreProperties>
</file>