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Lesson-Event PPT Graphics\Effective &amp; Fervent Pray-ers _ Title - Promis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97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Effective &amp; Fervent Pray-ers _ Text - Promis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81FE-46FD-45B5-98EA-AACAD9E8A5F1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blfpr\users\David\_Graphics\Lesson-Event PPT Graphics\Effective &amp; Fervent Pray-ers _ Text -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105400"/>
          </a:xfrm>
        </p:spPr>
        <p:txBody>
          <a:bodyPr/>
          <a:lstStyle/>
          <a:p>
            <a:r>
              <a:rPr lang="en-US" dirty="0" smtClean="0"/>
              <a:t>Believe that Jesus is God’s Son – Galatians 3:26</a:t>
            </a:r>
          </a:p>
          <a:p>
            <a:r>
              <a:rPr lang="en-US" dirty="0" smtClean="0"/>
              <a:t>Repent from sinful living – Acts 17:30</a:t>
            </a:r>
          </a:p>
          <a:p>
            <a:r>
              <a:rPr lang="en-US" dirty="0" smtClean="0"/>
              <a:t>Confess your faith in Christ – Philippians 2:11</a:t>
            </a:r>
          </a:p>
          <a:p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wash away your sins – Acts 22:16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Remain a faithful child to Him – Matthew 25:34-40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Prayer is not the act of a coward.</a:t>
            </a:r>
            <a:endParaRPr lang="en-US" sz="4400" dirty="0" smtClean="0"/>
          </a:p>
          <a:p>
            <a:r>
              <a:rPr lang="en-US" dirty="0" smtClean="0"/>
              <a:t>Prayer is not the psychological crutch of a weakling.</a:t>
            </a:r>
            <a:endParaRPr lang="en-US" sz="4400" dirty="0" smtClean="0"/>
          </a:p>
          <a:p>
            <a:r>
              <a:rPr lang="en-US" dirty="0" smtClean="0"/>
              <a:t>Prayer is not the act of an emotionally insecure person.</a:t>
            </a:r>
            <a:endParaRPr lang="en-US" sz="4400" dirty="0" smtClean="0"/>
          </a:p>
          <a:p>
            <a:r>
              <a:rPr lang="en-US" dirty="0" smtClean="0"/>
              <a:t>Prayer is not the last resort when all else fails.</a:t>
            </a:r>
            <a:endParaRPr lang="en-US" sz="4400" dirty="0" smtClean="0"/>
          </a:p>
          <a:p>
            <a:r>
              <a:rPr lang="en-US" dirty="0" smtClean="0"/>
              <a:t>Prayer is not the “911 Emergency Line” in times of trouble.</a:t>
            </a:r>
            <a:endParaRPr lang="en-US" sz="4400" dirty="0" smtClean="0"/>
          </a:p>
          <a:p>
            <a:r>
              <a:rPr lang="en-US" dirty="0" smtClean="0"/>
              <a:t>Prayer is not like having a genie in a bottle.</a:t>
            </a:r>
            <a:endParaRPr lang="en-US" sz="4400" dirty="0" smtClean="0"/>
          </a:p>
          <a:p>
            <a:r>
              <a:rPr lang="en-US" dirty="0" smtClean="0"/>
              <a:t>Prayer is not a “pious wish.”</a:t>
            </a:r>
            <a:endParaRPr lang="en-US" sz="4400" dirty="0" smtClean="0"/>
          </a:p>
          <a:p>
            <a:r>
              <a:rPr lang="en-US" dirty="0" smtClean="0"/>
              <a:t>Prayer is not an empty exercise to make us feel better.</a:t>
            </a:r>
            <a:endParaRPr lang="en-US" sz="4400" dirty="0" smtClean="0"/>
          </a:p>
          <a:p>
            <a:r>
              <a:rPr lang="en-US" dirty="0" smtClean="0"/>
              <a:t>Prayer is not a magical formula to take away all our problems.</a:t>
            </a:r>
            <a:endParaRPr lang="en-US" sz="4400" dirty="0" smtClean="0"/>
          </a:p>
          <a:p>
            <a:r>
              <a:rPr lang="en-US" dirty="0" smtClean="0"/>
              <a:t>Prayer is not a get-out-of-jail-free card.</a:t>
            </a:r>
            <a:endParaRPr lang="en-US" sz="4400" dirty="0" smtClean="0"/>
          </a:p>
          <a:p>
            <a:r>
              <a:rPr lang="en-US" dirty="0" smtClean="0"/>
              <a:t>Prayer is not a credit card that gives you everything you want.</a:t>
            </a:r>
            <a:endParaRPr lang="en-US" sz="4400" dirty="0" smtClean="0"/>
          </a:p>
          <a:p>
            <a:r>
              <a:rPr lang="en-US" dirty="0" smtClean="0"/>
              <a:t>Prayer is not a greeting card that makes people like you.</a:t>
            </a:r>
            <a:endParaRPr lang="en-US" sz="4400" dirty="0" smtClean="0"/>
          </a:p>
          <a:p>
            <a:r>
              <a:rPr lang="en-US" dirty="0" smtClean="0"/>
              <a:t>Prayer is not an insurance card that guarantees good health.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Prayer is more than just talking TO God.</a:t>
            </a:r>
          </a:p>
          <a:p>
            <a:r>
              <a:rPr lang="en-US" sz="2400" dirty="0" smtClean="0"/>
              <a:t>Prayer is communing WITH God.</a:t>
            </a:r>
          </a:p>
          <a:p>
            <a:r>
              <a:rPr lang="en-US" sz="2400" dirty="0" smtClean="0"/>
              <a:t>Prayer is our way of approaching God.</a:t>
            </a:r>
          </a:p>
          <a:p>
            <a:r>
              <a:rPr lang="en-US" sz="2400" dirty="0" smtClean="0"/>
              <a:t>Prayer is the fundamental way that we relate to God.</a:t>
            </a:r>
          </a:p>
          <a:p>
            <a:r>
              <a:rPr lang="en-US" sz="2400" dirty="0" smtClean="0"/>
              <a:t>Prayer is pouring our hearts out before God, sharing our hearts.</a:t>
            </a:r>
          </a:p>
          <a:p>
            <a:r>
              <a:rPr lang="en-US" sz="2400" dirty="0" smtClean="0"/>
              <a:t>Prayer is the refuge for the Christian from the heartaches of life.</a:t>
            </a:r>
          </a:p>
          <a:p>
            <a:r>
              <a:rPr lang="en-US" sz="2400" dirty="0" smtClean="0"/>
              <a:t>Prayer is our ever-so-humble response to God.</a:t>
            </a:r>
          </a:p>
          <a:p>
            <a:r>
              <a:rPr lang="en-US" sz="2400" dirty="0" smtClean="0"/>
              <a:t>Prayer is </a:t>
            </a:r>
            <a:r>
              <a:rPr lang="en-US" sz="2400" dirty="0" smtClean="0"/>
              <a:t>reflective </a:t>
            </a:r>
            <a:r>
              <a:rPr lang="en-US" sz="2400" dirty="0" smtClean="0"/>
              <a:t>of our dependence upon God.</a:t>
            </a:r>
          </a:p>
          <a:p>
            <a:r>
              <a:rPr lang="en-US" sz="2400" dirty="0" smtClean="0"/>
              <a:t>Prayer is a true representation of our relationship with God.</a:t>
            </a:r>
          </a:p>
          <a:p>
            <a:r>
              <a:rPr lang="en-US" sz="2400" dirty="0" smtClean="0"/>
              <a:t>Prayer is our faith finding utterance.</a:t>
            </a:r>
          </a:p>
          <a:p>
            <a:r>
              <a:rPr lang="en-US" sz="2400" dirty="0" smtClean="0"/>
              <a:t>Prayer is allowing God to work in our lives.</a:t>
            </a:r>
          </a:p>
          <a:p>
            <a:r>
              <a:rPr lang="en-US" sz="2400" dirty="0" smtClean="0"/>
              <a:t>Prayer is an awesome privilege given only to God’s children.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Awesome PROMISE – </a:t>
            </a:r>
            <a:r>
              <a:rPr lang="en-US" u="sng" dirty="0" smtClean="0"/>
              <a:t>Personal Attentiveness from God</a:t>
            </a:r>
            <a:endParaRPr lang="en-US" sz="4400" u="sng" dirty="0" smtClean="0"/>
          </a:p>
          <a:p>
            <a:pPr lvl="1"/>
            <a:r>
              <a:rPr lang="en-US" dirty="0" smtClean="0"/>
              <a:t>When we pray, GOD IS ATTENTIVE – HE LISTENS!</a:t>
            </a:r>
            <a:endParaRPr lang="en-US" sz="4400" dirty="0" smtClean="0"/>
          </a:p>
          <a:p>
            <a:pPr lvl="2"/>
            <a:r>
              <a:rPr lang="en-US" dirty="0" smtClean="0"/>
              <a:t>Listening is more than just hearing:</a:t>
            </a:r>
            <a:endParaRPr lang="en-US" sz="4000" dirty="0" smtClean="0"/>
          </a:p>
          <a:p>
            <a:pPr lvl="3"/>
            <a:r>
              <a:rPr lang="en-US" dirty="0" smtClean="0"/>
              <a:t>Hear = “to perceive or apprehend by the ear; to receive sound”</a:t>
            </a:r>
            <a:endParaRPr lang="en-US" sz="3600" dirty="0" smtClean="0"/>
          </a:p>
          <a:p>
            <a:pPr lvl="3"/>
            <a:r>
              <a:rPr lang="en-US" dirty="0" smtClean="0"/>
              <a:t>Listen = “to pay attention; to hear with thoughtful attention”</a:t>
            </a:r>
            <a:endParaRPr lang="en-US" sz="3600" dirty="0" smtClean="0"/>
          </a:p>
          <a:p>
            <a:pPr lvl="2"/>
            <a:r>
              <a:rPr lang="en-US" dirty="0" smtClean="0"/>
              <a:t>“I will listen to you” (Jer. 29:12).</a:t>
            </a:r>
            <a:endParaRPr lang="en-US" sz="4000" dirty="0" smtClean="0"/>
          </a:p>
          <a:p>
            <a:pPr lvl="2"/>
            <a:r>
              <a:rPr lang="en-US" dirty="0" smtClean="0"/>
              <a:t>“Nor His ear heavy, That it cannot hear” (Isa. 59:1).</a:t>
            </a:r>
            <a:endParaRPr lang="en-US" sz="4000" dirty="0" smtClean="0"/>
          </a:p>
          <a:p>
            <a:pPr lvl="2"/>
            <a:r>
              <a:rPr lang="en-US" dirty="0" smtClean="0"/>
              <a:t>“Give ear to my words, O Lord…” (Psa. 5:1-3).</a:t>
            </a:r>
            <a:endParaRPr lang="en-US" sz="4000" dirty="0" smtClean="0"/>
          </a:p>
          <a:p>
            <a:pPr lvl="2"/>
            <a:r>
              <a:rPr lang="en-US" dirty="0" smtClean="0"/>
              <a:t>“My cry came before Him, even to His ears” (Ps 18:6)</a:t>
            </a:r>
            <a:endParaRPr lang="en-US" sz="4000" dirty="0" smtClean="0"/>
          </a:p>
          <a:p>
            <a:pPr lvl="2"/>
            <a:r>
              <a:rPr lang="en-US" dirty="0" smtClean="0"/>
              <a:t>“He who planted the ear, shall He not hear?” (Psa. 94:9).</a:t>
            </a:r>
            <a:endParaRPr lang="en-US" sz="4000" dirty="0" smtClean="0"/>
          </a:p>
          <a:p>
            <a:pPr lvl="2"/>
            <a:r>
              <a:rPr lang="en-US" dirty="0" smtClean="0"/>
              <a:t>“I will hear” (Isa. 65:24).</a:t>
            </a:r>
            <a:endParaRPr lang="en-US" sz="4000" dirty="0" smtClean="0"/>
          </a:p>
          <a:p>
            <a:pPr lvl="2"/>
            <a:r>
              <a:rPr lang="en-US" dirty="0" smtClean="0"/>
              <a:t>“He…shall neither slumber nor sleep” (Psa. 121:4).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Awesome PROMISE – Personal Attentiveness from God</a:t>
            </a:r>
            <a:endParaRPr lang="en-US" sz="4400" dirty="0" smtClean="0"/>
          </a:p>
          <a:p>
            <a:pPr lvl="1"/>
            <a:r>
              <a:rPr lang="en-US" dirty="0" smtClean="0"/>
              <a:t>When we pray, </a:t>
            </a:r>
            <a:r>
              <a:rPr lang="en-US" u="sng" dirty="0" smtClean="0"/>
              <a:t>God, the Father</a:t>
            </a:r>
            <a:r>
              <a:rPr lang="en-US" dirty="0" smtClean="0"/>
              <a:t>, is attentive: </a:t>
            </a:r>
            <a:br>
              <a:rPr lang="en-US" dirty="0" smtClean="0"/>
            </a:br>
            <a:r>
              <a:rPr lang="en-US" dirty="0" smtClean="0"/>
              <a:t>He listens as the One “</a:t>
            </a:r>
            <a:r>
              <a:rPr lang="en-US" u="sng" dirty="0" smtClean="0"/>
              <a:t>to Whom</a:t>
            </a:r>
            <a:r>
              <a:rPr lang="en-US" dirty="0" smtClean="0"/>
              <a:t>” we pray.</a:t>
            </a:r>
            <a:endParaRPr lang="en-US" sz="4400" dirty="0" smtClean="0"/>
          </a:p>
          <a:p>
            <a:pPr lvl="2"/>
            <a:r>
              <a:rPr lang="en-US" dirty="0" smtClean="0"/>
              <a:t>“Pray to your Father…in heaven” (Matt. 6:6, 9).</a:t>
            </a:r>
            <a:endParaRPr lang="en-US" sz="4000" dirty="0" smtClean="0"/>
          </a:p>
          <a:p>
            <a:pPr lvl="2"/>
            <a:r>
              <a:rPr lang="en-US" dirty="0" smtClean="0"/>
              <a:t>We “bow [our] knees to the Father” (Eph. 3:14-15).</a:t>
            </a:r>
            <a:endParaRPr lang="en-US" sz="4000" dirty="0" smtClean="0"/>
          </a:p>
          <a:p>
            <a:pPr lvl="2"/>
            <a:r>
              <a:rPr lang="en-US" dirty="0" smtClean="0"/>
              <a:t>He turns His attention in our direction with an interest in every word that we use to express our hearts.  </a:t>
            </a:r>
          </a:p>
          <a:p>
            <a:pPr lvl="2"/>
            <a:r>
              <a:rPr lang="en-US" dirty="0" smtClean="0"/>
              <a:t>“For the eyes of the Lord are on the righteous, And His ears are open to their prayers” (1 Pet. 3:12).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Awesome PROMISE – Personal Attentiveness from God</a:t>
            </a:r>
            <a:endParaRPr lang="en-US" sz="4400" dirty="0" smtClean="0"/>
          </a:p>
          <a:p>
            <a:pPr lvl="1"/>
            <a:r>
              <a:rPr lang="en-US" dirty="0" smtClean="0"/>
              <a:t>When we pray, </a:t>
            </a:r>
            <a:r>
              <a:rPr lang="en-US" u="sng" dirty="0" smtClean="0"/>
              <a:t>God, the Son</a:t>
            </a:r>
            <a:r>
              <a:rPr lang="en-US" dirty="0" smtClean="0"/>
              <a:t>, is attentive:</a:t>
            </a:r>
            <a:br>
              <a:rPr lang="en-US" dirty="0" smtClean="0"/>
            </a:br>
            <a:r>
              <a:rPr lang="en-US" dirty="0" smtClean="0"/>
              <a:t>He listens as the One “</a:t>
            </a:r>
            <a:r>
              <a:rPr lang="en-US" u="sng" dirty="0" smtClean="0"/>
              <a:t>through Whom</a:t>
            </a:r>
            <a:r>
              <a:rPr lang="en-US" dirty="0" smtClean="0"/>
              <a:t>” we pray.</a:t>
            </a:r>
            <a:endParaRPr lang="en-US" sz="4400" dirty="0" smtClean="0"/>
          </a:p>
          <a:p>
            <a:pPr lvl="2"/>
            <a:r>
              <a:rPr lang="en-US" dirty="0" smtClean="0"/>
              <a:t>Jesus is our “Intercessor” (Rom. 8:34).</a:t>
            </a:r>
            <a:endParaRPr lang="en-US" sz="4000" dirty="0" smtClean="0"/>
          </a:p>
          <a:p>
            <a:pPr lvl="3"/>
            <a:r>
              <a:rPr lang="en-US" dirty="0" smtClean="0"/>
              <a:t>When we pray, Jesus “falls in with” us and speaks to God in our behalf (Heb. 7:25).</a:t>
            </a:r>
            <a:endParaRPr lang="en-US" sz="3600" dirty="0" smtClean="0"/>
          </a:p>
          <a:p>
            <a:pPr lvl="2"/>
            <a:r>
              <a:rPr lang="en-US" dirty="0" smtClean="0"/>
              <a:t>Jesus is our “Mediator” (1 Tim. 2:5).</a:t>
            </a:r>
            <a:endParaRPr lang="en-US" sz="4000" dirty="0" smtClean="0"/>
          </a:p>
          <a:p>
            <a:pPr lvl="3"/>
            <a:r>
              <a:rPr lang="en-US" dirty="0" smtClean="0"/>
              <a:t>When we pray, Jesus not only speaks to God for us, He understands us, intervenes and takes our side (Heb. 2:17-18).</a:t>
            </a:r>
            <a:endParaRPr lang="en-US" sz="3600" dirty="0" smtClean="0"/>
          </a:p>
          <a:p>
            <a:pPr lvl="2"/>
            <a:r>
              <a:rPr lang="en-US" dirty="0" smtClean="0"/>
              <a:t>Jesus is our “Advocate” (1 John 2:1-2).</a:t>
            </a:r>
            <a:endParaRPr lang="en-US" sz="4000" dirty="0" smtClean="0"/>
          </a:p>
          <a:p>
            <a:pPr lvl="3"/>
            <a:r>
              <a:rPr lang="en-US" dirty="0" smtClean="0"/>
              <a:t>When we pray, we pray through our Lord, who takes up our defense, as our lawyer/attorney, in the court of heaven (Eph. 5:20; cf. John 16:23).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Awesome PROMISE – Personal Attentiveness from God</a:t>
            </a:r>
            <a:endParaRPr lang="en-US" sz="4400" dirty="0" smtClean="0"/>
          </a:p>
          <a:p>
            <a:pPr lvl="1"/>
            <a:r>
              <a:rPr lang="en-US" dirty="0" smtClean="0"/>
              <a:t>When we pray, </a:t>
            </a:r>
            <a:r>
              <a:rPr lang="en-US" u="sng" dirty="0" smtClean="0"/>
              <a:t>God, the Holy Spirit</a:t>
            </a:r>
            <a:r>
              <a:rPr lang="en-US" dirty="0" smtClean="0"/>
              <a:t>, is attentive:</a:t>
            </a:r>
            <a:br>
              <a:rPr lang="en-US" dirty="0" smtClean="0"/>
            </a:br>
            <a:r>
              <a:rPr lang="en-US" dirty="0" smtClean="0"/>
              <a:t>He listens as the One “</a:t>
            </a:r>
            <a:r>
              <a:rPr lang="en-US" u="sng" dirty="0" smtClean="0"/>
              <a:t>with Whom</a:t>
            </a:r>
            <a:r>
              <a:rPr lang="en-US" dirty="0" smtClean="0"/>
              <a:t>” we pray.</a:t>
            </a:r>
            <a:endParaRPr lang="en-US" sz="4400" dirty="0" smtClean="0"/>
          </a:p>
          <a:p>
            <a:pPr lvl="2"/>
            <a:r>
              <a:rPr lang="en-US" dirty="0" smtClean="0"/>
              <a:t>The Holy Spirit actually “helps” us when “we do not know what we should pray for as we ought” (Rom. 8:26).</a:t>
            </a:r>
            <a:endParaRPr lang="en-US" sz="4000" dirty="0" smtClean="0"/>
          </a:p>
          <a:p>
            <a:pPr lvl="2"/>
            <a:r>
              <a:rPr lang="en-US" dirty="0" smtClean="0"/>
              <a:t>Word for “helps” combines 3 Greek words, which mean: “through,” “over against,” “to keep on taking hold of.”</a:t>
            </a:r>
            <a:endParaRPr lang="en-US" sz="4000" dirty="0" smtClean="0"/>
          </a:p>
          <a:p>
            <a:pPr marL="1433513" lvl="3"/>
            <a:r>
              <a:rPr lang="en-US" dirty="0" smtClean="0"/>
              <a:t>“lays hold of our weakness along with us and carries his part of the burden facing us as if two men were carrying a log, one at each end”</a:t>
            </a:r>
            <a:endParaRPr lang="en-US" sz="3600" dirty="0" smtClean="0"/>
          </a:p>
          <a:p>
            <a:pPr lvl="2"/>
            <a:r>
              <a:rPr lang="en-US" dirty="0" smtClean="0"/>
              <a:t>When we struggle in prayer, the Holy Spirit is always there to take hold of our thoughts with us.  He is on one side, we are on the other; and, together, our requests are presented to Jesus who pleads our case to the Father.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300" dirty="0" smtClean="0"/>
              <a:t>Awesome PROMISE</a:t>
            </a:r>
            <a:r>
              <a:rPr lang="en-US" sz="3300" spc="-50" dirty="0" smtClean="0"/>
              <a:t> – </a:t>
            </a:r>
            <a:r>
              <a:rPr lang="en-US" sz="3300" u="sng" spc="-50" dirty="0" smtClean="0"/>
              <a:t>Conditional Attentiveness from God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Prayer is an avenue of communication between a child of God and his heavenly Father (Matt. 6:9); it is only for those in a proper relationship with the Lord (John 15:7; 1 John 3:22-24).  </a:t>
            </a:r>
          </a:p>
          <a:p>
            <a:pPr lvl="2">
              <a:lnSpc>
                <a:spcPct val="105000"/>
              </a:lnSpc>
            </a:pPr>
            <a:r>
              <a:rPr lang="en-US" sz="2800" dirty="0" smtClean="0"/>
              <a:t>See also Psalm 4:3; 34:15, 17; Proverbs 15:29.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faith (James 1:5-8; Mark 11:24).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sincerity (Matt. 6:5-6).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persistent confidence (Luke 18:1-8; 11:5-10).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Jesus’ name (Col. 3:17; Eph. 5:20; John 16:23).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harmony with the Lord’s will (1 John 5:14).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submission to His will (Matt. 26:39; Jas. 4:15).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accompaniment with righteous living (Jas. 5:16).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humility (1 Pet. 5:5-6; 2 Chron. 7:14).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Must pray in reverence (Matt. 6:9; Jer. 29:13; Psa. 111:9).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</a:t>
            </a:r>
            <a:r>
              <a:rPr lang="en-US" sz="3200" u="sng" dirty="0" smtClean="0"/>
              <a:t>WE</a:t>
            </a:r>
            <a:r>
              <a:rPr lang="en-US" sz="3200" dirty="0" smtClean="0"/>
              <a:t> (His children) pray:</a:t>
            </a:r>
          </a:p>
          <a:p>
            <a:pPr lvl="1"/>
            <a:r>
              <a:rPr lang="en-US" sz="3200" dirty="0" smtClean="0"/>
              <a:t>The entire Godhead is attentive!</a:t>
            </a:r>
          </a:p>
          <a:p>
            <a:pPr lvl="2"/>
            <a:r>
              <a:rPr lang="en-US" sz="2800" dirty="0" smtClean="0"/>
              <a:t>They are listening!</a:t>
            </a:r>
          </a:p>
          <a:p>
            <a:pPr lvl="2"/>
            <a:r>
              <a:rPr lang="en-US" sz="2800" dirty="0" smtClean="0"/>
              <a:t>They are pleading!</a:t>
            </a:r>
          </a:p>
          <a:p>
            <a:pPr lvl="2"/>
            <a:r>
              <a:rPr lang="en-US" sz="2800" dirty="0" smtClean="0"/>
              <a:t>They are helping!</a:t>
            </a:r>
          </a:p>
          <a:p>
            <a:pPr lvl="1"/>
            <a:r>
              <a:rPr lang="en-US" sz="3200" dirty="0" smtClean="0"/>
              <a:t>They are earnestly interested in us! </a:t>
            </a:r>
          </a:p>
          <a:p>
            <a:r>
              <a:rPr lang="en-US" sz="3200" dirty="0" smtClean="0"/>
              <a:t>What a promise!</a:t>
            </a:r>
          </a:p>
          <a:p>
            <a:pPr lvl="1"/>
            <a:r>
              <a:rPr lang="en-US" sz="3200" dirty="0" smtClean="0"/>
              <a:t>Thank God for such a promise!</a:t>
            </a:r>
          </a:p>
          <a:p>
            <a:pPr lvl="1"/>
            <a:r>
              <a:rPr lang="en-US" sz="3200" dirty="0" smtClean="0"/>
              <a:t>May we </a:t>
            </a:r>
            <a:r>
              <a:rPr lang="en-US" sz="3200" smtClean="0"/>
              <a:t>take full advantage </a:t>
            </a:r>
            <a:r>
              <a:rPr lang="en-US" sz="3200" dirty="0" smtClean="0"/>
              <a:t>constantly!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768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9</cp:revision>
  <dcterms:created xsi:type="dcterms:W3CDTF">2012-07-28T23:53:32Z</dcterms:created>
  <dcterms:modified xsi:type="dcterms:W3CDTF">2012-08-05T19:36:38Z</dcterms:modified>
</cp:coreProperties>
</file>