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5" r:id="rId5"/>
    <p:sldId id="267" r:id="rId6"/>
    <p:sldId id="266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0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blfpr\users\David\_Graphics\Lesson-Event PPT Graphics\Don't Be a Chicke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6" y="0"/>
            <a:ext cx="9001124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ACAE-E8AF-433A-A9EA-92DB61CFF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564D-82BF-48BE-8BE7-23C5E312B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ACAE-E8AF-433A-A9EA-92DB61CFF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564D-82BF-48BE-8BE7-23C5E312B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blfpr\users\David\_Graphics\Lesson-Event PPT Graphics\Don't Be a Chicke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048" y="0"/>
            <a:ext cx="3048381" cy="232257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209801"/>
            <a:ext cx="5943600" cy="4648200"/>
          </a:xfrm>
        </p:spPr>
        <p:txBody>
          <a:bodyPr/>
          <a:lstStyle>
            <a:lvl1pPr>
              <a:defRPr sz="2800" b="1"/>
            </a:lvl1pPr>
            <a:lvl2pPr>
              <a:defRPr b="1">
                <a:solidFill>
                  <a:srgbClr val="000099"/>
                </a:solidFill>
              </a:defRPr>
            </a:lvl2pPr>
            <a:lvl3pPr>
              <a:defRPr b="1">
                <a:solidFill>
                  <a:srgbClr val="C00000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ACAE-E8AF-433A-A9EA-92DB61CFF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564D-82BF-48BE-8BE7-23C5E312B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ACAE-E8AF-433A-A9EA-92DB61CFF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564D-82BF-48BE-8BE7-23C5E312B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ACAE-E8AF-433A-A9EA-92DB61CFF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564D-82BF-48BE-8BE7-23C5E312B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ACAE-E8AF-433A-A9EA-92DB61CFF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564D-82BF-48BE-8BE7-23C5E312B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ACAE-E8AF-433A-A9EA-92DB61CFF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564D-82BF-48BE-8BE7-23C5E312B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ACAE-E8AF-433A-A9EA-92DB61CFF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564D-82BF-48BE-8BE7-23C5E312B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ACAE-E8AF-433A-A9EA-92DB61CFF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564D-82BF-48BE-8BE7-23C5E312B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2ACAE-E8AF-433A-A9EA-92DB61CFF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564D-82BF-48BE-8BE7-23C5E312B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05600" y="640080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Acts 4:1-5:42</a:t>
            </a:r>
            <a:endParaRPr lang="en-US" sz="3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2209801"/>
            <a:ext cx="6400800" cy="4648200"/>
          </a:xfrm>
        </p:spPr>
        <p:txBody>
          <a:bodyPr>
            <a:normAutofit fontScale="85000" lnSpcReduction="20000"/>
          </a:bodyPr>
          <a:lstStyle/>
          <a:p>
            <a:pPr indent="-227013">
              <a:lnSpc>
                <a:spcPct val="120000"/>
              </a:lnSpc>
            </a:pPr>
            <a:r>
              <a:rPr lang="en-US" sz="3100" dirty="0" smtClean="0"/>
              <a:t>The Christians’ beliefs, actions and very lives were repeatedly threatened</a:t>
            </a:r>
            <a:endParaRPr lang="en-US" sz="4600" dirty="0" smtClean="0"/>
          </a:p>
          <a:p>
            <a:pPr lvl="1"/>
            <a:r>
              <a:rPr lang="en-US" dirty="0" smtClean="0"/>
              <a:t>Arrested and thrown in prison (4:3)</a:t>
            </a:r>
            <a:endParaRPr lang="en-US" sz="4400" dirty="0" smtClean="0"/>
          </a:p>
          <a:p>
            <a:pPr lvl="1"/>
            <a:r>
              <a:rPr lang="en-US" dirty="0" smtClean="0"/>
              <a:t>Interrogated, treated like criminals (4:5-12)</a:t>
            </a:r>
            <a:endParaRPr lang="en-US" sz="4400" dirty="0" smtClean="0"/>
          </a:p>
          <a:p>
            <a:pPr lvl="1"/>
            <a:r>
              <a:rPr lang="en-US" dirty="0" smtClean="0"/>
              <a:t>Severely threatened (4:13-18)</a:t>
            </a:r>
            <a:endParaRPr lang="en-US" sz="4400" dirty="0" smtClean="0"/>
          </a:p>
          <a:p>
            <a:pPr lvl="1"/>
            <a:r>
              <a:rPr lang="en-US" dirty="0" smtClean="0"/>
              <a:t>Further threatened (4:21)</a:t>
            </a:r>
            <a:endParaRPr lang="en-US" sz="4400" dirty="0" smtClean="0"/>
          </a:p>
          <a:p>
            <a:pPr lvl="1"/>
            <a:r>
              <a:rPr lang="en-US" dirty="0" smtClean="0"/>
              <a:t>Arrested and thrown in prison again (5:18)</a:t>
            </a:r>
            <a:endParaRPr lang="en-US" sz="4400" dirty="0" smtClean="0"/>
          </a:p>
          <a:p>
            <a:pPr lvl="1"/>
            <a:r>
              <a:rPr lang="en-US" dirty="0" smtClean="0"/>
              <a:t>Put on trial for teaching people (5:25-27)</a:t>
            </a:r>
            <a:endParaRPr lang="en-US" sz="4400" dirty="0" smtClean="0"/>
          </a:p>
          <a:p>
            <a:pPr lvl="1"/>
            <a:r>
              <a:rPr lang="en-US" dirty="0" smtClean="0"/>
              <a:t>Strictly commanded not to teach (5:28)</a:t>
            </a:r>
            <a:endParaRPr lang="en-US" sz="4400" dirty="0" smtClean="0"/>
          </a:p>
          <a:p>
            <a:pPr lvl="1"/>
            <a:r>
              <a:rPr lang="en-US" dirty="0" smtClean="0"/>
              <a:t>Beaten (5:40)</a:t>
            </a:r>
            <a:endParaRPr lang="en-US" sz="4400" dirty="0" smtClean="0"/>
          </a:p>
          <a:p>
            <a:pPr lvl="1"/>
            <a:r>
              <a:rPr lang="en-US" dirty="0" smtClean="0"/>
              <a:t>Commanded to not speak (5:40)</a:t>
            </a:r>
            <a:endParaRPr lang="en-US" sz="4400" dirty="0" smtClean="0"/>
          </a:p>
          <a:p>
            <a:pPr lvl="1"/>
            <a:r>
              <a:rPr lang="en-US" dirty="0" smtClean="0"/>
              <a:t>Suffered shame for the name (5:41)</a:t>
            </a:r>
            <a:endParaRPr lang="en-US" sz="4400" dirty="0"/>
          </a:p>
        </p:txBody>
      </p:sp>
      <p:pic>
        <p:nvPicPr>
          <p:cNvPr id="5" name="Picture 5" descr="\\pblfpr\users\David\_Graphics\Lesson-Event PPT Graphics\Cow Sign Ear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86400" cy="2090584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\\pblfpr\users\David\_Graphics\Lesson-Event PPT Graphics\Cow Sign Threaten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\\pblfpr\users\David\_Graphics\Lesson-Event PPT Graphics\Cow Sign Tod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562600" cy="211962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2209801"/>
            <a:ext cx="6400800" cy="4648200"/>
          </a:xfrm>
        </p:spPr>
        <p:txBody>
          <a:bodyPr>
            <a:normAutofit fontScale="77500" lnSpcReduction="20000"/>
          </a:bodyPr>
          <a:lstStyle/>
          <a:p>
            <a:pPr indent="-227013">
              <a:lnSpc>
                <a:spcPct val="120000"/>
              </a:lnSpc>
            </a:pPr>
            <a:r>
              <a:rPr lang="en-US" sz="3200" dirty="0" smtClean="0"/>
              <a:t>Tenacious </a:t>
            </a:r>
            <a:r>
              <a:rPr lang="en-US" sz="3200" dirty="0"/>
              <a:t>in their teaching of the gospel</a:t>
            </a:r>
          </a:p>
          <a:p>
            <a:pPr lvl="1"/>
            <a:r>
              <a:rPr lang="en-US" dirty="0" smtClean="0"/>
              <a:t>Preached </a:t>
            </a:r>
            <a:r>
              <a:rPr lang="en-US" dirty="0"/>
              <a:t>in </a:t>
            </a:r>
            <a:r>
              <a:rPr lang="en-US" dirty="0" smtClean="0"/>
              <a:t>open areas of </a:t>
            </a:r>
            <a:r>
              <a:rPr lang="en-US" dirty="0"/>
              <a:t>the temple (3:11ff)</a:t>
            </a:r>
            <a:endParaRPr lang="en-US" sz="4400" dirty="0"/>
          </a:p>
          <a:p>
            <a:pPr lvl="1"/>
            <a:r>
              <a:rPr lang="en-US" dirty="0" smtClean="0"/>
              <a:t>Preached </a:t>
            </a:r>
            <a:r>
              <a:rPr lang="en-US" dirty="0"/>
              <a:t>salvation that requires repentance and obedience (3:19-26)</a:t>
            </a:r>
            <a:endParaRPr lang="en-US" sz="4400" dirty="0"/>
          </a:p>
          <a:p>
            <a:pPr lvl="1"/>
            <a:r>
              <a:rPr lang="en-US" dirty="0" smtClean="0"/>
              <a:t>Preached </a:t>
            </a:r>
            <a:r>
              <a:rPr lang="en-US" dirty="0"/>
              <a:t>while being interrogated (4:10-12)</a:t>
            </a:r>
            <a:endParaRPr lang="en-US" sz="4400" dirty="0"/>
          </a:p>
          <a:p>
            <a:pPr lvl="1"/>
            <a:r>
              <a:rPr lang="en-US" dirty="0" smtClean="0"/>
              <a:t>Preached that Christ </a:t>
            </a:r>
            <a:r>
              <a:rPr lang="en-US" dirty="0"/>
              <a:t>has all authority </a:t>
            </a:r>
            <a:r>
              <a:rPr lang="en-US" dirty="0" smtClean="0"/>
              <a:t>(</a:t>
            </a:r>
            <a:r>
              <a:rPr lang="en-US" dirty="0"/>
              <a:t>4:10-11)</a:t>
            </a:r>
            <a:endParaRPr lang="en-US" sz="4400" dirty="0"/>
          </a:p>
          <a:p>
            <a:pPr lvl="1"/>
            <a:r>
              <a:rPr lang="en-US" dirty="0" smtClean="0"/>
              <a:t>Preached </a:t>
            </a:r>
            <a:r>
              <a:rPr lang="en-US" dirty="0"/>
              <a:t>the word of God with boldness (4:31)</a:t>
            </a:r>
            <a:endParaRPr lang="en-US" sz="4400" dirty="0"/>
          </a:p>
          <a:p>
            <a:pPr lvl="1"/>
            <a:r>
              <a:rPr lang="en-US" dirty="0" smtClean="0"/>
              <a:t>Kept </a:t>
            </a:r>
            <a:r>
              <a:rPr lang="en-US" dirty="0"/>
              <a:t>going back to the same places </a:t>
            </a:r>
            <a:r>
              <a:rPr lang="en-US" dirty="0" smtClean="0"/>
              <a:t>(</a:t>
            </a:r>
            <a:r>
              <a:rPr lang="en-US" dirty="0"/>
              <a:t>5:12)</a:t>
            </a:r>
            <a:endParaRPr lang="en-US" sz="4400" dirty="0"/>
          </a:p>
          <a:p>
            <a:pPr lvl="2"/>
            <a:r>
              <a:rPr lang="en-US" sz="2700" dirty="0"/>
              <a:t>Even when some dared not join them (5:13)</a:t>
            </a:r>
          </a:p>
          <a:p>
            <a:pPr lvl="2"/>
            <a:r>
              <a:rPr lang="en-US" sz="2700" dirty="0"/>
              <a:t>And, </a:t>
            </a:r>
            <a:r>
              <a:rPr lang="en-US" sz="2700" dirty="0" smtClean="0"/>
              <a:t>then back </a:t>
            </a:r>
            <a:r>
              <a:rPr lang="en-US" sz="2700" dirty="0"/>
              <a:t>again </a:t>
            </a:r>
            <a:r>
              <a:rPr lang="en-US" sz="2700" dirty="0" smtClean="0"/>
              <a:t>(</a:t>
            </a:r>
            <a:r>
              <a:rPr lang="en-US" sz="2700" dirty="0"/>
              <a:t>5:20-21)</a:t>
            </a:r>
          </a:p>
          <a:p>
            <a:pPr lvl="1"/>
            <a:r>
              <a:rPr lang="en-US" dirty="0" smtClean="0"/>
              <a:t>Did </a:t>
            </a:r>
            <a:r>
              <a:rPr lang="en-US" dirty="0"/>
              <a:t>not change the message of salvation</a:t>
            </a:r>
            <a:endParaRPr lang="en-US" sz="4400" dirty="0"/>
          </a:p>
          <a:p>
            <a:pPr lvl="2"/>
            <a:r>
              <a:rPr lang="en-US" sz="2600" dirty="0" smtClean="0"/>
              <a:t>Repent &amp; obey for </a:t>
            </a:r>
            <a:r>
              <a:rPr lang="en-US" sz="2600" dirty="0"/>
              <a:t>forgiveness of sins (5:31-32) </a:t>
            </a:r>
          </a:p>
        </p:txBody>
      </p:sp>
      <p:pic>
        <p:nvPicPr>
          <p:cNvPr id="9" name="Picture 5" descr="\\pblfpr\users\David\_Graphics\Lesson-Event PPT Graphics\Cow Sign Ear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86400" cy="2090584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\\pblfpr\users\David\_Graphics\Lesson-Event PPT Graphics\Cow Sign Threaten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\\pblfpr\users\David\_Graphics\Lesson-Event PPT Graphics\Cow Sign Tenacio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2209801"/>
            <a:ext cx="6400800" cy="4648200"/>
          </a:xfrm>
        </p:spPr>
        <p:txBody>
          <a:bodyPr>
            <a:normAutofit/>
          </a:bodyPr>
          <a:lstStyle/>
          <a:p>
            <a:pPr indent="-227013"/>
            <a:r>
              <a:rPr lang="en-US" sz="2500" dirty="0" smtClean="0"/>
              <a:t>Tenacious </a:t>
            </a:r>
            <a:r>
              <a:rPr lang="en-US" sz="2500" dirty="0"/>
              <a:t>in their team spirit for </a:t>
            </a:r>
            <a:r>
              <a:rPr lang="en-US" sz="2500" dirty="0" smtClean="0"/>
              <a:t>each other</a:t>
            </a:r>
            <a:endParaRPr lang="en-US" sz="2500" dirty="0"/>
          </a:p>
          <a:p>
            <a:pPr lvl="1"/>
            <a:r>
              <a:rPr lang="en-US" sz="2400" dirty="0" smtClean="0"/>
              <a:t>They gathered </a:t>
            </a:r>
            <a:r>
              <a:rPr lang="en-US" sz="2400" dirty="0"/>
              <a:t>together with fellow Christians (4:23)</a:t>
            </a:r>
          </a:p>
          <a:p>
            <a:pPr lvl="1"/>
            <a:r>
              <a:rPr lang="en-US" sz="2400" dirty="0" smtClean="0"/>
              <a:t>They confided </a:t>
            </a:r>
            <a:r>
              <a:rPr lang="en-US" sz="2400" dirty="0"/>
              <a:t>in and leaned on fellow Christians (4:23)</a:t>
            </a:r>
          </a:p>
          <a:p>
            <a:pPr lvl="1"/>
            <a:r>
              <a:rPr lang="en-US" sz="2400" dirty="0" smtClean="0"/>
              <a:t>They were </a:t>
            </a:r>
            <a:r>
              <a:rPr lang="en-US" sz="2400" dirty="0"/>
              <a:t>of one heart and one soul (4:32)</a:t>
            </a:r>
          </a:p>
          <a:p>
            <a:pPr lvl="1"/>
            <a:r>
              <a:rPr lang="en-US" sz="2400" dirty="0" smtClean="0"/>
              <a:t>They teamed </a:t>
            </a:r>
            <a:r>
              <a:rPr lang="en-US" sz="2400" dirty="0"/>
              <a:t>up to work together when continually threatened (5:12-13)</a:t>
            </a:r>
          </a:p>
          <a:p>
            <a:pPr lvl="2"/>
            <a:r>
              <a:rPr lang="en-US" dirty="0"/>
              <a:t>Even when some </a:t>
            </a:r>
            <a:r>
              <a:rPr lang="en-US" dirty="0" smtClean="0"/>
              <a:t>dared </a:t>
            </a:r>
            <a:r>
              <a:rPr lang="en-US" dirty="0"/>
              <a:t>not join them (5:13)</a:t>
            </a:r>
          </a:p>
        </p:txBody>
      </p:sp>
      <p:pic>
        <p:nvPicPr>
          <p:cNvPr id="7" name="Picture 5" descr="\\pblfpr\users\David\_Graphics\Lesson-Event PPT Graphics\Cow Sign Ear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86400" cy="2090584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\\pblfpr\users\David\_Graphics\Lesson-Event PPT Graphics\Cow Sign Threaten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\\pblfpr\users\David\_Graphics\Lesson-Event PPT Graphics\Cow Sign Tenacio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2209801"/>
            <a:ext cx="6400800" cy="4648200"/>
          </a:xfrm>
        </p:spPr>
        <p:txBody>
          <a:bodyPr>
            <a:normAutofit fontScale="85000" lnSpcReduction="10000"/>
          </a:bodyPr>
          <a:lstStyle/>
          <a:p>
            <a:pPr indent="-227013">
              <a:lnSpc>
                <a:spcPct val="110000"/>
              </a:lnSpc>
            </a:pPr>
            <a:r>
              <a:rPr lang="en-US" sz="2900" dirty="0" smtClean="0"/>
              <a:t>Tenacious </a:t>
            </a:r>
            <a:r>
              <a:rPr lang="en-US" sz="2900" dirty="0"/>
              <a:t>in their trusting of the Lord</a:t>
            </a:r>
          </a:p>
          <a:p>
            <a:pPr lvl="1"/>
            <a:r>
              <a:rPr lang="en-US" dirty="0"/>
              <a:t>They knew there were only two options:</a:t>
            </a:r>
            <a:endParaRPr lang="en-US" sz="4400" dirty="0"/>
          </a:p>
          <a:p>
            <a:pPr lvl="2"/>
            <a:r>
              <a:rPr lang="en-US" sz="2600" dirty="0"/>
              <a:t>Listen to man or listen to God (4:19)</a:t>
            </a:r>
          </a:p>
          <a:p>
            <a:pPr lvl="2"/>
            <a:r>
              <a:rPr lang="en-US" sz="2600" dirty="0" smtClean="0"/>
              <a:t>Or, Obey </a:t>
            </a:r>
            <a:r>
              <a:rPr lang="en-US" sz="2600" dirty="0"/>
              <a:t>man or obey God (5:29)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were so devoted to the Lord they could not stop (4:20)</a:t>
            </a:r>
            <a:endParaRPr lang="en-US" sz="4400" dirty="0"/>
          </a:p>
          <a:p>
            <a:pPr lvl="1"/>
            <a:r>
              <a:rPr lang="en-US" dirty="0"/>
              <a:t>They raised their voice to God and prayed with one accord (4:24)</a:t>
            </a:r>
            <a:endParaRPr lang="en-US" sz="4400" dirty="0"/>
          </a:p>
          <a:p>
            <a:pPr lvl="1"/>
            <a:r>
              <a:rPr lang="en-US" dirty="0"/>
              <a:t>They asked the Lord for only two things:</a:t>
            </a:r>
            <a:endParaRPr lang="en-US" sz="4400" dirty="0"/>
          </a:p>
          <a:p>
            <a:pPr lvl="2"/>
            <a:r>
              <a:rPr lang="en-US" sz="2600" dirty="0"/>
              <a:t>Look on their threats (4:29)</a:t>
            </a:r>
          </a:p>
          <a:p>
            <a:pPr lvl="2"/>
            <a:r>
              <a:rPr lang="en-US" sz="2600" dirty="0"/>
              <a:t>Grant boldness to continue to speak Your word (4:29)</a:t>
            </a:r>
          </a:p>
        </p:txBody>
      </p:sp>
      <p:pic>
        <p:nvPicPr>
          <p:cNvPr id="7" name="Picture 5" descr="\\pblfpr\users\David\_Graphics\Lesson-Event PPT Graphics\Cow Sign Ear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2090584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\\pblfpr\users\David\_Graphics\Lesson-Event PPT Graphics\Cow Sign Threaten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599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\\pblfpr\users\David\_Graphics\Lesson-Event PPT Graphics\Cow Sign Tenacio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8999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3428999"/>
            <a:ext cx="6324600" cy="3429001"/>
          </a:xfrm>
        </p:spPr>
        <p:txBody>
          <a:bodyPr>
            <a:normAutofit/>
          </a:bodyPr>
          <a:lstStyle/>
          <a:p>
            <a:pPr indent="-227013">
              <a:lnSpc>
                <a:spcPct val="110000"/>
              </a:lnSpc>
            </a:pPr>
            <a:r>
              <a:rPr lang="en-US" sz="2500" dirty="0" smtClean="0"/>
              <a:t>Tenacious in their teaching of the gospel</a:t>
            </a:r>
          </a:p>
          <a:p>
            <a:pPr indent="-227013">
              <a:lnSpc>
                <a:spcPct val="110000"/>
              </a:lnSpc>
            </a:pPr>
            <a:r>
              <a:rPr lang="en-US" sz="2500" dirty="0" smtClean="0"/>
              <a:t>Tenacious in their team spirit for each other</a:t>
            </a:r>
          </a:p>
          <a:p>
            <a:pPr indent="-227013">
              <a:lnSpc>
                <a:spcPct val="110000"/>
              </a:lnSpc>
            </a:pPr>
            <a:r>
              <a:rPr lang="en-US" sz="2500" dirty="0" smtClean="0"/>
              <a:t>Tenacious </a:t>
            </a:r>
            <a:r>
              <a:rPr lang="en-US" sz="2500" dirty="0"/>
              <a:t>in their trusting of the </a:t>
            </a:r>
            <a:r>
              <a:rPr lang="en-US" sz="2500" dirty="0" smtClean="0"/>
              <a:t>Lord</a:t>
            </a:r>
            <a:endParaRPr lang="en-US" sz="2500" dirty="0"/>
          </a:p>
        </p:txBody>
      </p:sp>
      <p:pic>
        <p:nvPicPr>
          <p:cNvPr id="7" name="Picture 5" descr="\\pblfpr\users\David\_Graphics\Lesson-Event PPT Graphics\Cow Sign Ear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2090584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\\pblfpr\users\David\_Graphics\Lesson-Event PPT Graphics\Cow Sign Threaten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599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\\pblfpr\users\David\_Graphics\Lesson-Event PPT Graphics\Cow Sign Tenacio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8999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\\pblfpr\users\David\_Graphics\Lesson-Event PPT Graphics\Cow Sign Toda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5562600" cy="211962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pblfpr\users\David\_Graphics\Lesson-Event PPT Graphics\Cow Sign Ear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486400" cy="2090584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4724401"/>
            <a:ext cx="6400800" cy="1676399"/>
          </a:xfrm>
        </p:spPr>
        <p:txBody>
          <a:bodyPr>
            <a:normAutofit/>
          </a:bodyPr>
          <a:lstStyle/>
          <a:p>
            <a:pPr indent="-227013"/>
            <a:r>
              <a:rPr lang="en-US" dirty="0"/>
              <a:t>Thriving in their influence (4:21)</a:t>
            </a:r>
            <a:endParaRPr lang="en-US" sz="4400" dirty="0"/>
          </a:p>
          <a:p>
            <a:pPr indent="-227013"/>
            <a:r>
              <a:rPr lang="en-US" dirty="0" smtClean="0"/>
              <a:t>Thriving </a:t>
            </a:r>
            <a:r>
              <a:rPr lang="en-US" dirty="0"/>
              <a:t>in their unity (4:32)</a:t>
            </a:r>
            <a:endParaRPr lang="en-US" sz="4400" dirty="0"/>
          </a:p>
          <a:p>
            <a:pPr indent="-227013"/>
            <a:r>
              <a:rPr lang="en-US" dirty="0" smtClean="0"/>
              <a:t>Thriving </a:t>
            </a:r>
            <a:r>
              <a:rPr lang="en-US" dirty="0"/>
              <a:t>in their growth (4:4; 5:14; 6:1)</a:t>
            </a:r>
            <a:endParaRPr lang="en-US" sz="4400" dirty="0"/>
          </a:p>
        </p:txBody>
      </p:sp>
      <p:pic>
        <p:nvPicPr>
          <p:cNvPr id="6" name="Picture 2" descr="\\pblfpr\users\David\_Graphics\Lesson-Event PPT Graphics\Cow Sign Threaten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\\pblfpr\users\David\_Graphics\Lesson-Event PPT Graphics\Cow Sign Thriv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4400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\\pblfpr\users\David\_Graphics\Lesson-Event PPT Graphics\Cow Sign Tenacio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2971800" cy="1132399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\\pblfpr\users\David\_Graphics\Lesson-Event PPT Graphics\Cow Sign Toda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5562600" cy="2119620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blfpr\users\David\_Graphics\Lesson-Event PPT Graphics\Don't Be Lost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3612" y="0"/>
            <a:ext cx="3100387" cy="23621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09801"/>
            <a:ext cx="8763000" cy="4648200"/>
          </a:xfrm>
        </p:spPr>
        <p:txBody>
          <a:bodyPr/>
          <a:lstStyle/>
          <a:p>
            <a:r>
              <a:rPr lang="en-US" dirty="0" smtClean="0"/>
              <a:t>Believe that Jesus is God’s Son </a:t>
            </a:r>
            <a:r>
              <a:rPr lang="en-US" dirty="0" smtClean="0">
                <a:solidFill>
                  <a:srgbClr val="000099"/>
                </a:solidFill>
              </a:rPr>
              <a:t>– Acts 16:31</a:t>
            </a:r>
          </a:p>
          <a:p>
            <a:r>
              <a:rPr lang="en-US" dirty="0" smtClean="0"/>
              <a:t>Repent of your sins </a:t>
            </a:r>
            <a:r>
              <a:rPr lang="en-US" dirty="0" smtClean="0">
                <a:solidFill>
                  <a:srgbClr val="000099"/>
                </a:solidFill>
              </a:rPr>
              <a:t>– Acts 3:19</a:t>
            </a:r>
          </a:p>
          <a:p>
            <a:r>
              <a:rPr lang="en-US" dirty="0" smtClean="0"/>
              <a:t>Confess your faith in Jesus </a:t>
            </a:r>
            <a:r>
              <a:rPr lang="en-US" dirty="0" smtClean="0">
                <a:solidFill>
                  <a:srgbClr val="000099"/>
                </a:solidFill>
              </a:rPr>
              <a:t>– Romans 10:9-10</a:t>
            </a:r>
          </a:p>
          <a:p>
            <a:r>
              <a:rPr lang="en-US" dirty="0" smtClean="0"/>
              <a:t>Be immersed into Christ </a:t>
            </a:r>
            <a:r>
              <a:rPr lang="en-US" dirty="0" smtClean="0">
                <a:solidFill>
                  <a:srgbClr val="000099"/>
                </a:solidFill>
              </a:rPr>
              <a:t>– Galatians 3:27</a:t>
            </a:r>
          </a:p>
          <a:p>
            <a:pPr lvl="1"/>
            <a:r>
              <a:rPr lang="en-US" dirty="0" smtClean="0"/>
              <a:t>God will forgive all your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write your name in heaven – Hebrews 12:23</a:t>
            </a:r>
          </a:p>
          <a:p>
            <a:r>
              <a:rPr lang="en-US" dirty="0" smtClean="0"/>
              <a:t>Tenaciously serve Him for life </a:t>
            </a:r>
            <a:r>
              <a:rPr lang="en-US" dirty="0" smtClean="0">
                <a:solidFill>
                  <a:srgbClr val="000099"/>
                </a:solidFill>
              </a:rPr>
              <a:t>– 1 Corinthians 15:58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5123" name="Picture 3" descr="\\pblfpr\users\David\_Graphics\Lesson-Event PPT Graphics\Are you a Christian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799262" cy="2209800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450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5</cp:revision>
  <dcterms:created xsi:type="dcterms:W3CDTF">2012-08-04T22:00:46Z</dcterms:created>
  <dcterms:modified xsi:type="dcterms:W3CDTF">2012-08-05T12:52:56Z</dcterms:modified>
</cp:coreProperties>
</file>