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F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Effective &amp; Fervent Pray-ers _ Title - Privileg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48640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rgbClr val="97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81FE-46FD-45B5-98EA-AACAD9E8A5F1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Effective &amp; Fervent Pray-ers _ Text - Privilege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81FE-46FD-45B5-98EA-AACAD9E8A5F1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D9F33-1EEE-4680-8009-0F006692C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Why</a:t>
            </a:r>
            <a:r>
              <a:rPr lang="en-US" dirty="0" smtClean="0"/>
              <a:t> Don’t Christians Pray (more)?</a:t>
            </a:r>
          </a:p>
          <a:p>
            <a:pPr lvl="1"/>
            <a:r>
              <a:rPr lang="en-US" sz="2600" dirty="0" smtClean="0"/>
              <a:t>Too lazy</a:t>
            </a:r>
          </a:p>
          <a:p>
            <a:pPr lvl="1"/>
            <a:r>
              <a:rPr lang="en-US" sz="2600" dirty="0" smtClean="0"/>
              <a:t>Too busy…not enough time in the day…can never remember</a:t>
            </a:r>
          </a:p>
          <a:p>
            <a:pPr lvl="1"/>
            <a:r>
              <a:rPr lang="en-US" sz="2600" dirty="0" smtClean="0"/>
              <a:t>Lack motivation</a:t>
            </a:r>
          </a:p>
          <a:p>
            <a:pPr lvl="1"/>
            <a:r>
              <a:rPr lang="en-US" sz="2600" dirty="0" smtClean="0"/>
              <a:t>Lack concern for a real relationship with Christ</a:t>
            </a:r>
          </a:p>
          <a:p>
            <a:pPr lvl="1"/>
            <a:r>
              <a:rPr lang="en-US" sz="2600" dirty="0" smtClean="0"/>
              <a:t>Lack knowledge on Bible’s teaching on prayer</a:t>
            </a:r>
          </a:p>
          <a:p>
            <a:pPr lvl="1"/>
            <a:r>
              <a:rPr lang="en-US" sz="2600" dirty="0" smtClean="0"/>
              <a:t>Lack knowledge of what can be properly prayed for</a:t>
            </a:r>
          </a:p>
          <a:p>
            <a:pPr lvl="1"/>
            <a:r>
              <a:rPr lang="en-US" sz="2600" dirty="0" smtClean="0"/>
              <a:t>Lack knowledge of how to pray</a:t>
            </a:r>
          </a:p>
          <a:p>
            <a:pPr lvl="1"/>
            <a:r>
              <a:rPr lang="en-US" sz="2600" dirty="0" smtClean="0"/>
              <a:t>Lack faith in God &amp; His power to operate in lives of His people</a:t>
            </a:r>
          </a:p>
          <a:p>
            <a:pPr lvl="1"/>
            <a:r>
              <a:rPr lang="en-US" sz="2600" dirty="0" smtClean="0"/>
              <a:t>Lack strength of faith required for effectual &amp; continual prayer</a:t>
            </a:r>
          </a:p>
          <a:p>
            <a:pPr lvl="1"/>
            <a:r>
              <a:rPr lang="en-US" sz="2600" dirty="0" smtClean="0"/>
              <a:t>Lack the expectation that God will hear and answer the prayer</a:t>
            </a:r>
          </a:p>
          <a:p>
            <a:pPr lvl="1"/>
            <a:r>
              <a:rPr lang="en-US" sz="2600" dirty="0" smtClean="0"/>
              <a:t>Uncertain of connection between his prayer &amp; God’s answer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Why</a:t>
            </a:r>
            <a:r>
              <a:rPr lang="en-US" dirty="0" smtClean="0"/>
              <a:t> Don’t Christians Pray (more)?</a:t>
            </a:r>
          </a:p>
          <a:p>
            <a:pPr lvl="1"/>
            <a:r>
              <a:rPr lang="en-US" sz="2600" dirty="0" smtClean="0"/>
              <a:t>Feel God has disappointed in previous requests </a:t>
            </a:r>
            <a:r>
              <a:rPr lang="en-US" sz="2300" dirty="0" smtClean="0"/>
              <a:t>(thus ineffective)</a:t>
            </a:r>
          </a:p>
          <a:p>
            <a:pPr lvl="1"/>
            <a:r>
              <a:rPr lang="en-US" sz="2600" dirty="0" smtClean="0"/>
              <a:t>Afraid of how God might really respond to requests</a:t>
            </a:r>
          </a:p>
          <a:p>
            <a:pPr lvl="1"/>
            <a:r>
              <a:rPr lang="en-US" sz="2600" dirty="0" smtClean="0"/>
              <a:t>Not completely committed and surrendered to Christ</a:t>
            </a:r>
          </a:p>
          <a:p>
            <a:pPr lvl="1"/>
            <a:r>
              <a:rPr lang="en-US" sz="2600" dirty="0" smtClean="0"/>
              <a:t>Harboring a secret sin that shames one from praying</a:t>
            </a:r>
          </a:p>
          <a:p>
            <a:pPr lvl="1"/>
            <a:r>
              <a:rPr lang="en-US" sz="2600" dirty="0" smtClean="0"/>
              <a:t>Believe God only “worked” in Bible times, in antiquity</a:t>
            </a:r>
          </a:p>
          <a:p>
            <a:pPr lvl="1"/>
            <a:r>
              <a:rPr lang="en-US" sz="2600" dirty="0" smtClean="0"/>
              <a:t>Believe that prayer is limited to the church-building</a:t>
            </a:r>
          </a:p>
          <a:p>
            <a:pPr lvl="1"/>
            <a:r>
              <a:rPr lang="en-US" sz="2600" dirty="0" smtClean="0"/>
              <a:t>Believe can only be practiced by select clergymen, priests, etc.</a:t>
            </a:r>
          </a:p>
          <a:p>
            <a:pPr lvl="1"/>
            <a:r>
              <a:rPr lang="en-US" sz="2600" dirty="0" smtClean="0"/>
              <a:t>Believe their situation is hopeless</a:t>
            </a:r>
          </a:p>
          <a:p>
            <a:pPr lvl="1"/>
            <a:r>
              <a:rPr lang="en-US" sz="2600" dirty="0" smtClean="0"/>
              <a:t>Totally dependent on man’s plans, programs and promotions</a:t>
            </a:r>
          </a:p>
          <a:p>
            <a:pPr lvl="1"/>
            <a:r>
              <a:rPr lang="en-US" sz="2600" dirty="0" smtClean="0"/>
              <a:t>Have developed a lukewarm love for the Lord</a:t>
            </a:r>
          </a:p>
          <a:p>
            <a:pPr lvl="1"/>
            <a:r>
              <a:rPr lang="en-US" sz="2600" dirty="0" smtClean="0"/>
              <a:t>Have misplaced and/or misappropriated their priorities</a:t>
            </a:r>
            <a:endParaRPr lang="en-US" sz="2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Why</a:t>
            </a:r>
            <a:r>
              <a:rPr lang="en-US" dirty="0" smtClean="0"/>
              <a:t> Don’t Christians Pray (more)?</a:t>
            </a:r>
          </a:p>
          <a:p>
            <a:pPr lvl="1"/>
            <a:r>
              <a:rPr lang="en-US" sz="2600" dirty="0" smtClean="0"/>
              <a:t>Have just learned to live without prayer</a:t>
            </a:r>
          </a:p>
          <a:p>
            <a:pPr lvl="1"/>
            <a:r>
              <a:rPr lang="en-US" sz="2600" dirty="0" smtClean="0"/>
              <a:t>See it as a “check-list” item and not vitally important</a:t>
            </a:r>
          </a:p>
          <a:p>
            <a:pPr lvl="1"/>
            <a:r>
              <a:rPr lang="en-US" sz="2600" dirty="0" smtClean="0"/>
              <a:t>Suggest God already knows our needs, so no need to tell Him</a:t>
            </a:r>
          </a:p>
          <a:p>
            <a:pPr lvl="1"/>
            <a:r>
              <a:rPr lang="en-US" sz="2600" dirty="0" smtClean="0"/>
              <a:t>Don’t believe God hears their prayers</a:t>
            </a:r>
          </a:p>
          <a:p>
            <a:pPr lvl="1"/>
            <a:r>
              <a:rPr lang="en-US" sz="2600" dirty="0" smtClean="0"/>
              <a:t>Don’t want to bother God</a:t>
            </a:r>
          </a:p>
          <a:p>
            <a:pPr lvl="1"/>
            <a:r>
              <a:rPr lang="en-US" sz="2600" dirty="0" smtClean="0"/>
              <a:t>The devil has duped us</a:t>
            </a:r>
          </a:p>
          <a:p>
            <a:pPr lvl="2"/>
            <a:r>
              <a:rPr lang="en-US" dirty="0" smtClean="0"/>
              <a:t>“I’m busy teaching other things”</a:t>
            </a:r>
          </a:p>
          <a:p>
            <a:pPr lvl="2"/>
            <a:r>
              <a:rPr lang="en-US" dirty="0" smtClean="0"/>
              <a:t>“I’m busy doing other things”</a:t>
            </a:r>
          </a:p>
          <a:p>
            <a:pPr lvl="2"/>
            <a:r>
              <a:rPr lang="en-US" dirty="0" smtClean="0"/>
              <a:t>Find 1,000 good things for us to do to keep from praying</a:t>
            </a:r>
          </a:p>
          <a:p>
            <a:pPr lvl="2"/>
            <a:r>
              <a:rPr lang="en-US" dirty="0" smtClean="0"/>
              <a:t>Just keep us off our knees </a:t>
            </a:r>
            <a:r>
              <a:rPr lang="en-US" sz="2300" dirty="0" smtClean="0"/>
              <a:t>(knows there’s no substitute for prayer)</a:t>
            </a:r>
          </a:p>
          <a:p>
            <a:pPr lvl="1"/>
            <a:r>
              <a:rPr lang="en-US" sz="2600" u="sng" dirty="0" smtClean="0"/>
              <a:t>The only REAL reason</a:t>
            </a:r>
            <a:r>
              <a:rPr lang="en-US" sz="2600" dirty="0" smtClean="0"/>
              <a:t>:  By choice!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Awesome Privilege – </a:t>
            </a:r>
            <a:r>
              <a:rPr lang="en-US" u="sng" dirty="0" smtClean="0"/>
              <a:t>Personal</a:t>
            </a:r>
            <a:r>
              <a:rPr lang="en-US" dirty="0" smtClean="0"/>
              <a:t> Access to God</a:t>
            </a:r>
          </a:p>
          <a:p>
            <a:pPr lvl="1"/>
            <a:r>
              <a:rPr lang="en-US" dirty="0" smtClean="0"/>
              <a:t>An Awesome Privilege Because of Who God Is </a:t>
            </a:r>
          </a:p>
          <a:p>
            <a:pPr lvl="1"/>
            <a:r>
              <a:rPr lang="en-US" dirty="0" smtClean="0"/>
              <a:t>An Awesome Privilege Because of Who I Am</a:t>
            </a:r>
          </a:p>
          <a:p>
            <a:pPr lvl="1"/>
            <a:r>
              <a:rPr lang="en-US" dirty="0" smtClean="0"/>
              <a:t>Knowing Who God Is and Knowing Who I Am…</a:t>
            </a:r>
          </a:p>
          <a:p>
            <a:pPr lvl="2"/>
            <a:r>
              <a:rPr lang="en-US" dirty="0" smtClean="0"/>
              <a:t>WHO AM I that God would give me/us personal access?</a:t>
            </a:r>
          </a:p>
          <a:p>
            <a:pPr lvl="2"/>
            <a:r>
              <a:rPr lang="en-US" dirty="0" smtClean="0"/>
              <a:t>WHO AM I that God would have any concern for me/us?</a:t>
            </a:r>
          </a:p>
          <a:p>
            <a:pPr lvl="2"/>
            <a:r>
              <a:rPr lang="en-US" dirty="0" smtClean="0"/>
              <a:t>WHO AM I that God would even “bother” with me/us?</a:t>
            </a:r>
          </a:p>
          <a:p>
            <a:pPr lvl="2"/>
            <a:r>
              <a:rPr lang="en-US" dirty="0" smtClean="0"/>
              <a:t>WHO AM I?</a:t>
            </a:r>
          </a:p>
          <a:p>
            <a:pPr lvl="3"/>
            <a:r>
              <a:rPr lang="en-US" dirty="0" smtClean="0"/>
              <a:t>Moses (Ex. 3:11)</a:t>
            </a:r>
          </a:p>
          <a:p>
            <a:pPr lvl="3"/>
            <a:r>
              <a:rPr lang="en-US" dirty="0" smtClean="0"/>
              <a:t>David (1 Chron. 17:16; 29:14 + Psa. 8:4)</a:t>
            </a:r>
          </a:p>
          <a:p>
            <a:pPr lvl="3"/>
            <a:r>
              <a:rPr lang="en-US" dirty="0" smtClean="0"/>
              <a:t>Solomon (2 Chron. 2:6)</a:t>
            </a:r>
          </a:p>
          <a:p>
            <a:pPr lvl="3"/>
            <a:r>
              <a:rPr lang="en-US" dirty="0" smtClean="0"/>
              <a:t>Job (7:17)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/>
              <a:t>The Awesome Privilege – Personal Access to God</a:t>
            </a:r>
          </a:p>
          <a:p>
            <a:pPr lvl="1">
              <a:lnSpc>
                <a:spcPct val="110000"/>
              </a:lnSpc>
            </a:pPr>
            <a:r>
              <a:rPr lang="en-US" sz="3000" dirty="0" smtClean="0"/>
              <a:t>An Awesome Privilege Because of Who God Is </a:t>
            </a:r>
          </a:p>
          <a:p>
            <a:pPr lvl="1">
              <a:lnSpc>
                <a:spcPct val="110000"/>
              </a:lnSpc>
            </a:pPr>
            <a:r>
              <a:rPr lang="en-US" sz="3000" dirty="0" smtClean="0"/>
              <a:t>An Awesome Privilege Because of Who I Am</a:t>
            </a:r>
          </a:p>
          <a:p>
            <a:pPr lvl="1">
              <a:lnSpc>
                <a:spcPct val="110000"/>
              </a:lnSpc>
            </a:pPr>
            <a:r>
              <a:rPr lang="en-US" sz="3000" dirty="0" smtClean="0"/>
              <a:t>Knowing Who God Is and Who I Am, Who Am I?</a:t>
            </a:r>
          </a:p>
          <a:p>
            <a:pPr lvl="1">
              <a:lnSpc>
                <a:spcPct val="110000"/>
              </a:lnSpc>
            </a:pPr>
            <a:r>
              <a:rPr lang="en-US" sz="3000" dirty="0" smtClean="0"/>
              <a:t>Granted Personal Access to God (Ep. 3:12; Ro. 5:1-2)</a:t>
            </a:r>
          </a:p>
          <a:p>
            <a:pPr lvl="2"/>
            <a:r>
              <a:rPr lang="en-US" sz="2600" dirty="0" smtClean="0"/>
              <a:t>Prayer brings us into His presence (Psa. 95:2; cf. Heb. 9:24)</a:t>
            </a:r>
          </a:p>
          <a:p>
            <a:pPr lvl="3"/>
            <a:r>
              <a:rPr lang="en-US" sz="2200" dirty="0" smtClean="0"/>
              <a:t>“enter the Holiest” (Heb. 10:19)</a:t>
            </a:r>
          </a:p>
          <a:p>
            <a:pPr lvl="3"/>
            <a:r>
              <a:rPr lang="en-US" sz="2200" dirty="0" smtClean="0"/>
              <a:t>“the Presence behind the veil” (Heb. 6:19)</a:t>
            </a:r>
          </a:p>
          <a:p>
            <a:pPr lvl="3"/>
            <a:r>
              <a:rPr lang="en-US" sz="2200" dirty="0" smtClean="0"/>
              <a:t>“to the throne of grace” (Heb. 4:16)</a:t>
            </a:r>
          </a:p>
          <a:p>
            <a:pPr lvl="3"/>
            <a:r>
              <a:rPr lang="en-US" sz="2200" dirty="0" smtClean="0"/>
              <a:t>“before the face of the Lord” (Lam. 2:19)</a:t>
            </a:r>
          </a:p>
          <a:p>
            <a:pPr lvl="2"/>
            <a:r>
              <a:rPr lang="en-US" sz="2600" dirty="0" smtClean="0"/>
              <a:t>Our access is by Royal Invitation</a:t>
            </a:r>
          </a:p>
          <a:p>
            <a:pPr lvl="3"/>
            <a:r>
              <a:rPr lang="en-US" sz="2200" dirty="0" smtClean="0"/>
              <a:t>In the Old Testament (Deut. 4:7; Psa. 50:15; Isa. 55:6)</a:t>
            </a:r>
          </a:p>
          <a:p>
            <a:pPr lvl="3"/>
            <a:r>
              <a:rPr lang="en-US" sz="2200" dirty="0" smtClean="0"/>
              <a:t>In the New Testament (Matt. 7:7)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Awesome Privilege – </a:t>
            </a:r>
            <a:r>
              <a:rPr lang="en-US" u="sng" dirty="0" smtClean="0"/>
              <a:t>Limited</a:t>
            </a:r>
            <a:r>
              <a:rPr lang="en-US" dirty="0" smtClean="0"/>
              <a:t> Access to God</a:t>
            </a:r>
          </a:p>
          <a:p>
            <a:pPr lvl="1"/>
            <a:r>
              <a:rPr lang="en-US" dirty="0" smtClean="0"/>
              <a:t>This Awesome Privilege is NOT granted to:</a:t>
            </a:r>
          </a:p>
          <a:p>
            <a:pPr lvl="2"/>
            <a:r>
              <a:rPr lang="en-US" dirty="0" smtClean="0"/>
              <a:t>Those who refuse to heed God’s Word (Prov. 28:9)</a:t>
            </a:r>
          </a:p>
          <a:p>
            <a:pPr lvl="2"/>
            <a:r>
              <a:rPr lang="en-US" dirty="0" smtClean="0"/>
              <a:t>Those whose sins separate them from God (Isa. 59:1-2)</a:t>
            </a:r>
          </a:p>
          <a:p>
            <a:pPr lvl="2"/>
            <a:r>
              <a:rPr lang="en-US" dirty="0" smtClean="0"/>
              <a:t>Those who cherish sin in their hearts (Psa. 66:18)</a:t>
            </a:r>
          </a:p>
          <a:p>
            <a:pPr lvl="2"/>
            <a:r>
              <a:rPr lang="en-US" dirty="0" smtClean="0"/>
              <a:t>Those who treat others unjustly </a:t>
            </a:r>
            <a:r>
              <a:rPr lang="en-US" sz="2300" dirty="0" smtClean="0"/>
              <a:t>(1 Pet. 3:7; cf. Mt. 18:21-35)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Awesome Privilege – </a:t>
            </a:r>
            <a:r>
              <a:rPr lang="en-US" u="sng" dirty="0" smtClean="0"/>
              <a:t>Limited</a:t>
            </a:r>
            <a:r>
              <a:rPr lang="en-US" dirty="0" smtClean="0"/>
              <a:t> Access to God</a:t>
            </a:r>
          </a:p>
          <a:p>
            <a:pPr lvl="1"/>
            <a:r>
              <a:rPr lang="en-US" dirty="0" smtClean="0"/>
              <a:t>This Awesome Privilege is granted </a:t>
            </a:r>
            <a:r>
              <a:rPr lang="en-US" u="sng" dirty="0" smtClean="0"/>
              <a:t>ONLY</a:t>
            </a:r>
            <a:r>
              <a:rPr lang="en-US" dirty="0" smtClean="0"/>
              <a:t> to:</a:t>
            </a:r>
          </a:p>
          <a:p>
            <a:pPr lvl="2"/>
            <a:r>
              <a:rPr lang="en-US" dirty="0" smtClean="0"/>
              <a:t>A sinner who is truly seeking truth and salvation (Acts 10:4, 31; Matt. 5:6; 7:7-8; John 7:17)</a:t>
            </a:r>
          </a:p>
          <a:p>
            <a:pPr lvl="2"/>
            <a:r>
              <a:rPr lang="en-US" dirty="0" smtClean="0"/>
              <a:t>God’s children, as a special privilege from their Father</a:t>
            </a:r>
          </a:p>
          <a:p>
            <a:pPr lvl="3"/>
            <a:r>
              <a:rPr lang="en-US" sz="2200" dirty="0" smtClean="0"/>
              <a:t>To those who are His children (Matt. 6:6, 9; Luke 11:2)</a:t>
            </a:r>
          </a:p>
          <a:p>
            <a:pPr lvl="3"/>
            <a:r>
              <a:rPr lang="en-US" sz="2200" dirty="0" smtClean="0"/>
              <a:t>To those who are obedient (1 John 3:22-24)</a:t>
            </a:r>
          </a:p>
          <a:p>
            <a:pPr lvl="3"/>
            <a:r>
              <a:rPr lang="en-US" sz="2200" dirty="0" smtClean="0"/>
              <a:t>To those who do the will of God (John 9:31)</a:t>
            </a:r>
          </a:p>
          <a:p>
            <a:pPr lvl="3"/>
            <a:r>
              <a:rPr lang="en-US" sz="2200" dirty="0" smtClean="0"/>
              <a:t>To those who are righteous (1 Peter 3:12)</a:t>
            </a:r>
          </a:p>
          <a:p>
            <a:pPr lvl="3"/>
            <a:r>
              <a:rPr lang="en-US" sz="2200" dirty="0" smtClean="0"/>
              <a:t>To those who abide in Christ (John 15:7)</a:t>
            </a:r>
          </a:p>
          <a:p>
            <a:pPr lvl="3"/>
            <a:r>
              <a:rPr lang="en-US" sz="2200" dirty="0" smtClean="0"/>
              <a:t>To those who ask in faith (Matt. 21:22; James 1:5-7</a:t>
            </a:r>
            <a:r>
              <a:rPr lang="en-US" sz="2200" dirty="0" smtClean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160041"/>
            <a:ext cx="9144000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50" b="1" i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Prayer is an awesome privilege that Christians must exercise (more)!</a:t>
            </a:r>
            <a:endParaRPr lang="en-US" sz="2450" b="1" i="1" dirty="0" smtClean="0">
              <a:solidFill>
                <a:srgbClr val="FFFF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pblfpr\users\David\_Graphics\Lesson-Event PPT Graphics\Effective &amp; Fervent Pray-ers _ Text - Inv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By faith in Jesus Christ – Galatians 3:26</a:t>
            </a:r>
          </a:p>
          <a:p>
            <a:r>
              <a:rPr lang="en-US" dirty="0" smtClean="0"/>
              <a:t>By repentance from sinful living – Acts 17:30</a:t>
            </a:r>
          </a:p>
          <a:p>
            <a:r>
              <a:rPr lang="en-US" dirty="0" smtClean="0"/>
              <a:t>By confession of faith in Christ – Philippians 2:11</a:t>
            </a:r>
          </a:p>
          <a:p>
            <a:r>
              <a:rPr lang="en-US" dirty="0" smtClean="0"/>
              <a:t>By immersion in water – Galatians 3:27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God will wash away your sins – Acts 22:16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God will write your name in heaven – Hebrews 12:23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Remain a faithful </a:t>
            </a:r>
            <a:r>
              <a:rPr lang="en-US" smtClean="0"/>
              <a:t>child to Him – </a:t>
            </a:r>
            <a:r>
              <a:rPr lang="en-US" dirty="0" smtClean="0"/>
              <a:t>Matthew 25:34-40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825</Words>
  <Application>Microsoft Office PowerPoint</Application>
  <PresentationFormat>On-screen Show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4</cp:revision>
  <dcterms:created xsi:type="dcterms:W3CDTF">2012-07-28T23:53:32Z</dcterms:created>
  <dcterms:modified xsi:type="dcterms:W3CDTF">2012-07-29T21:34:30Z</dcterms:modified>
</cp:coreProperties>
</file>