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1202" r:id="rId3"/>
    <p:sldId id="1554" r:id="rId4"/>
    <p:sldId id="1656" r:id="rId5"/>
    <p:sldId id="1657" r:id="rId6"/>
    <p:sldId id="1658" r:id="rId7"/>
    <p:sldId id="1659" r:id="rId8"/>
    <p:sldId id="1660" r:id="rId9"/>
    <p:sldId id="1594" r:id="rId10"/>
    <p:sldId id="1595" r:id="rId11"/>
    <p:sldId id="1596" r:id="rId12"/>
    <p:sldId id="1597" r:id="rId13"/>
    <p:sldId id="1598" r:id="rId14"/>
    <p:sldId id="1593" r:id="rId15"/>
    <p:sldId id="1599" r:id="rId16"/>
    <p:sldId id="1608" r:id="rId17"/>
    <p:sldId id="1609" r:id="rId18"/>
    <p:sldId id="1615" r:id="rId19"/>
    <p:sldId id="1616" r:id="rId20"/>
    <p:sldId id="1617" r:id="rId21"/>
    <p:sldId id="1623" r:id="rId22"/>
    <p:sldId id="1618" r:id="rId23"/>
    <p:sldId id="1620" r:id="rId24"/>
    <p:sldId id="1621" r:id="rId25"/>
    <p:sldId id="1619" r:id="rId26"/>
    <p:sldId id="1627" r:id="rId27"/>
    <p:sldId id="1629" r:id="rId28"/>
    <p:sldId id="1630" r:id="rId29"/>
    <p:sldId id="1631" r:id="rId30"/>
    <p:sldId id="1632" r:id="rId31"/>
    <p:sldId id="1633" r:id="rId32"/>
    <p:sldId id="1637" r:id="rId33"/>
    <p:sldId id="1638" r:id="rId34"/>
    <p:sldId id="1639" r:id="rId35"/>
    <p:sldId id="1647" r:id="rId36"/>
    <p:sldId id="1648" r:id="rId37"/>
    <p:sldId id="1649" r:id="rId38"/>
    <p:sldId id="1650" r:id="rId39"/>
    <p:sldId id="1651" r:id="rId40"/>
    <p:sldId id="1652" r:id="rId41"/>
    <p:sldId id="1653" r:id="rId42"/>
    <p:sldId id="1654" r:id="rId43"/>
    <p:sldId id="1655" r:id="rId44"/>
    <p:sldId id="1591" r:id="rId45"/>
    <p:sldId id="1661" r:id="rId46"/>
    <p:sldId id="1662" r:id="rId47"/>
    <p:sldId id="1663" r:id="rId48"/>
    <p:sldId id="1664" r:id="rId49"/>
    <p:sldId id="1665" r:id="rId50"/>
    <p:sldId id="1666" r:id="rId51"/>
    <p:sldId id="1592" r:id="rId52"/>
  </p:sldIdLst>
  <p:sldSz cx="9144000" cy="6858000" type="screen4x3"/>
  <p:notesSz cx="70104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3333FF"/>
    <a:srgbClr val="8EFECB"/>
    <a:srgbClr val="A6FED6"/>
    <a:srgbClr val="7FFDC4"/>
    <a:srgbClr val="7DFFE6"/>
    <a:srgbClr val="2FFFD7"/>
    <a:srgbClr val="0BFF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horzBarState="maximized">
    <p:restoredLeft sz="34580" autoAdjust="0"/>
    <p:restoredTop sz="86410" autoAdjust="0"/>
  </p:normalViewPr>
  <p:slideViewPr>
    <p:cSldViewPr>
      <p:cViewPr>
        <p:scale>
          <a:sx n="60" d="100"/>
          <a:sy n="60" d="100"/>
        </p:scale>
        <p:origin x="-126" y="-210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endParaRPr lang="en-US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82EE-242F-4041-A479-85CC266CA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5F0A4-0AEA-4320-AD78-6F700A5C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4249A-72BF-4D2B-B178-CD4661A96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0AC3-B322-413D-BABC-049D20543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D4DC-B9A1-4FE6-A080-8AC01DB72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315E1-4E49-402A-81CA-022A027AD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B08DE-681E-475C-ABA3-6A303871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529B5-A5DE-4B1E-8BD3-0E01E463E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04EB4-5989-47CF-8BEE-9B7EE0F39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6FE04-B46B-46D4-8651-C9E345C87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E468B-6ADA-4E99-B5A0-D8A47FA9B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endParaRPr lang="en-US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2D8D24F-5CBA-4A5A-A4D1-D4B47540C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457200"/>
            <a:ext cx="8382000" cy="596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4000">
                <a:solidFill>
                  <a:schemeClr val="tx1"/>
                </a:solidFill>
              </a:rPr>
              <a:t>Who is God? What is His Name?</a:t>
            </a:r>
          </a:p>
          <a:p>
            <a:pPr algn="ctr" eaLnBrk="0" hangingPunct="0"/>
            <a:endParaRPr lang="en-US" sz="40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endParaRPr lang="en-US" sz="800">
              <a:solidFill>
                <a:schemeClr val="tx1"/>
              </a:solidFill>
            </a:endParaRPr>
          </a:p>
          <a:p>
            <a:pPr algn="ctr" eaLnBrk="0" hangingPunct="0"/>
            <a:r>
              <a:rPr lang="en-US" sz="2800">
                <a:solidFill>
                  <a:schemeClr val="tx1"/>
                </a:solidFill>
              </a:rPr>
              <a:t>Exodus 6:1-7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1:1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1:1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El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1:1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El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 plural singular noun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11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1:1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El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 plural singular noun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Emphasizes His Deity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Exodus 6:3; 3:13-14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Exodus 6:3; 3:13-14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</a:t>
            </a:r>
            <a:r>
              <a:rPr lang="en-US" sz="2300" dirty="0" err="1"/>
              <a:t>Jah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Exodus 6:3; 3:13-14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</a:t>
            </a:r>
            <a:r>
              <a:rPr lang="en-US" sz="2300" dirty="0" err="1"/>
              <a:t>Jah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over 6,500 times in Old Testament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Exodus 6:3; 3:13-14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</a:t>
            </a:r>
            <a:r>
              <a:rPr lang="en-US" sz="2300" dirty="0" err="1"/>
              <a:t>Jah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over 6,500 times in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The “I AM WHO I AM”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466725"/>
            <a:ext cx="81534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2000"/>
              <a:t>  1  Then the LORD said to Moses, "Now you shall see what I will do to Pharaoh. For with a strong hand he will let them go, and with a strong hand he will drive them out of his land."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2  And God spoke to Moses and said to him: "I am the LORD.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3  I appeared to Abraham, to Isaac, and to Jacob, as God Almighty, but by My name LORD I was not known to them.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4  I have also established My covenant with them, to give them the land of Canaan, the land of their pilgrimage, in which they were strangers.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5  And I have also heard the groaning of the children of Israel whom the Egyptians keep in bondage, and I have remembered My covenant.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6  Therefore say to the children of Israel: 'I am the LORD; I will bring you out from under the burdens of the Egyptians, I will rescue you from their bondage, and I will redeem you with an outstretched arm and with great judgments. </a:t>
            </a:r>
          </a:p>
          <a:p>
            <a:pPr algn="just">
              <a:spcBef>
                <a:spcPct val="0"/>
              </a:spcBef>
            </a:pPr>
            <a:r>
              <a:rPr lang="en-US" sz="2000"/>
              <a:t>  7  I will take you as My people, and I will be your God. Then you shall know that I am the LORD your God who brings you out from under the burdens of the Egyptians.              Exodus 6:1-7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11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Exodus 6:3; 3:13-14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Another form is </a:t>
            </a:r>
            <a:r>
              <a:rPr lang="en-US" sz="2300" dirty="0" err="1"/>
              <a:t>Jah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over 6,000 times in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The “I AM WHO I AM”  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Eternal Unchanging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Used often in Genesis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Used often in Genesis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48 times in the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>
                <a:solidFill>
                  <a:schemeClr val="tx1"/>
                </a:solidFill>
              </a:rPr>
              <a:t>The Almighty God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Used often in Genesis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48 times in the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The Almighty God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Emphasizes His power and might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 Substituted for Jehovah when read aloud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 Substituted for Jehovah when read aloud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LORD  or  Lord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24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 Substituted for Jehovah when read aloud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LORD  or  Lord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Lev. 24:16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 Substituted for Jehovah when read aloud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LORD  or  Lord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Lev. 24:16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438 times in the Old Testament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 Substituted for Jehovah when read aloud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LORD  or  Lord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Lev. 24:16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438 times in the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Sovereign, Master, Owner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 err="1"/>
              <a:t>Exo</a:t>
            </a:r>
            <a:r>
              <a:rPr lang="en-US" sz="2300" dirty="0"/>
              <a:t>. 17:15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 err="1"/>
              <a:t>Exo</a:t>
            </a:r>
            <a:r>
              <a:rPr lang="en-US" sz="2300" dirty="0"/>
              <a:t>. 17:15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1 time in the Old Testament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 err="1"/>
              <a:t>Exo</a:t>
            </a:r>
            <a:r>
              <a:rPr lang="en-US" sz="2300" dirty="0"/>
              <a:t>. 17:15 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Found 1 time in the Old Testament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He is the banner under which we serve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38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Judges 6:24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Judges 6:24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Gideon and Israel troubled by the </a:t>
            </a:r>
            <a:r>
              <a:rPr lang="en-US" sz="2300" dirty="0" err="1"/>
              <a:t>Midianites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Judges 6:24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Gideon and Israel troubled by the </a:t>
            </a:r>
            <a:r>
              <a:rPr lang="en-US" sz="2300" dirty="0" err="1"/>
              <a:t>Midianites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God is there in the midst of trouble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577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Judges 6:24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Gideon and Israel troubled by the </a:t>
            </a:r>
            <a:r>
              <a:rPr lang="en-US" sz="2300" dirty="0" err="1"/>
              <a:t>Midianites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God is there in the midst of trouble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Peace and confidence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 sz="28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God places significances on names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42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Jireh</a:t>
            </a:r>
            <a:r>
              <a:rPr lang="en-US" sz="2700" dirty="0"/>
              <a:t> –The Lord will provide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Jireh</a:t>
            </a:r>
            <a:r>
              <a:rPr lang="en-US" sz="2700" dirty="0"/>
              <a:t> –The Lord will provide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22:14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Jireh</a:t>
            </a:r>
            <a:r>
              <a:rPr lang="en-US" sz="2700" dirty="0"/>
              <a:t> –The Lord will provide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22:14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“Where is the sacrifice”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Some of His Names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 err="1"/>
              <a:t>Elohim</a:t>
            </a:r>
            <a:r>
              <a:rPr lang="en-US" sz="2700" dirty="0"/>
              <a:t> – The Supreme One </a:t>
            </a:r>
            <a:endParaRPr lang="en-US" sz="2300" dirty="0"/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– The “I AM WHO I AM”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–The Lord is our Peace</a:t>
            </a:r>
          </a:p>
          <a:p>
            <a:pPr marL="514350" indent="-51435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Jireh</a:t>
            </a:r>
            <a:r>
              <a:rPr lang="en-US" sz="2700" dirty="0"/>
              <a:t> –The Lord will provide</a:t>
            </a:r>
            <a:endParaRPr lang="en-US" sz="2300" dirty="0"/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Genesis 22:14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“Where is the sacrifice”</a:t>
            </a:r>
          </a:p>
          <a:p>
            <a:pPr marL="914400" lvl="1" indent="-4572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God is the provider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 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Repent				Acts 11:18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 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Repent				Acts 11:18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Confess Faith			Rom. 10:10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 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Repent				Acts 11:18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Confess Faith			Rom. 10:10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 Baptized into Him	Gal. 3:27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 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Repent				Acts 11:18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Confess Faith			Rom. 10:10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 Baptized into Him	Gal. 3:27</a:t>
            </a:r>
          </a:p>
          <a:p>
            <a:pPr algn="ctr">
              <a:spcBef>
                <a:spcPct val="65000"/>
              </a:spcBef>
            </a:pPr>
            <a:r>
              <a:rPr lang="en-US" sz="3000">
                <a:solidFill>
                  <a:srgbClr val="FFFF00"/>
                </a:solidFill>
              </a:rPr>
              <a:t>Added to His church, His body, His kingdom</a:t>
            </a:r>
            <a:endParaRPr 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 sz="28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God places significances on names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Abram to Abraham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FFFF00"/>
                </a:solidFill>
              </a:rPr>
              <a:t>He Will Give You a New Name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Believe				Rom. 10:10 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Repent				Acts 11:18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Confess Faith			Rom. 10:10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 Baptized into Him	Gal. 3:27</a:t>
            </a:r>
          </a:p>
          <a:p>
            <a:pPr algn="ctr">
              <a:spcBef>
                <a:spcPct val="65000"/>
              </a:spcBef>
            </a:pPr>
            <a:r>
              <a:rPr lang="en-US" sz="3000">
                <a:solidFill>
                  <a:srgbClr val="FFFF00"/>
                </a:solidFill>
              </a:rPr>
              <a:t>Added to His church, His body, His kingdom</a:t>
            </a:r>
          </a:p>
          <a:p>
            <a:pPr lvl="1">
              <a:spcBef>
                <a:spcPct val="65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  Be Faithful			Rev. 2:10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681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  <a:defRPr/>
            </a:pPr>
            <a:r>
              <a:rPr lang="en-US" sz="2700" dirty="0">
                <a:solidFill>
                  <a:srgbClr val="FFFF00"/>
                </a:solidFill>
              </a:rPr>
              <a:t>Some of His Names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Elohim</a:t>
            </a:r>
            <a:r>
              <a:rPr lang="en-US" sz="2700" dirty="0"/>
              <a:t> – The Supreme One (Deity)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 -- “The I AM”  (Eternal, Unchanging)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El-</a:t>
            </a:r>
            <a:r>
              <a:rPr lang="en-US" sz="2700" dirty="0" err="1"/>
              <a:t>Shaddai</a:t>
            </a:r>
            <a:r>
              <a:rPr lang="en-US" sz="2700" dirty="0"/>
              <a:t> – The Almighty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 </a:t>
            </a:r>
            <a:r>
              <a:rPr lang="en-US" sz="2700" dirty="0" err="1"/>
              <a:t>Adonai</a:t>
            </a:r>
            <a:r>
              <a:rPr lang="en-US" sz="2700" dirty="0"/>
              <a:t> – The Lord (Sovereign, Master, Owner)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Jireh</a:t>
            </a:r>
            <a:r>
              <a:rPr lang="en-US" sz="2700" dirty="0"/>
              <a:t> –The Lord will provide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</a:t>
            </a:r>
            <a:r>
              <a:rPr lang="en-US" sz="2700" dirty="0" err="1"/>
              <a:t>Nissi</a:t>
            </a:r>
            <a:r>
              <a:rPr lang="en-US" sz="2700" dirty="0"/>
              <a:t> –The Lord is our Banner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700" dirty="0"/>
              <a:t>Jehovah-Shalom –“The Lord is our Peace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dirty="0"/>
              <a:t>BUT when Jesus taught us to pray, it was not…</a:t>
            </a:r>
            <a:br>
              <a:rPr lang="en-US" dirty="0"/>
            </a:br>
            <a:r>
              <a:rPr lang="en-US" dirty="0"/>
              <a:t>	a. Our </a:t>
            </a:r>
            <a:r>
              <a:rPr lang="en-US" dirty="0" err="1"/>
              <a:t>Elohim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b. Our Jehovah</a:t>
            </a:r>
            <a:br>
              <a:rPr lang="en-US" dirty="0"/>
            </a:br>
            <a:r>
              <a:rPr lang="en-US" dirty="0"/>
              <a:t>	c. Our </a:t>
            </a:r>
            <a:r>
              <a:rPr lang="en-US" dirty="0" err="1"/>
              <a:t>Adonai</a:t>
            </a:r>
            <a:endParaRPr lang="en-US" dirty="0"/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dirty="0"/>
              <a:t>Our Father which art in </a:t>
            </a:r>
          </a:p>
          <a:p>
            <a:pPr marL="457200" indent="-457200"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  <a:defRPr/>
            </a:pPr>
            <a:r>
              <a:rPr lang="en-US" sz="2600" dirty="0">
                <a:solidFill>
                  <a:srgbClr val="FFFF00"/>
                </a:solidFill>
              </a:rPr>
              <a:t>God New Name For His People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 sz="28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God places significances on names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Abram to Abraham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Simon to Peter/Cephas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 sz="28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God places significances on names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Abram to Abraham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Simon to Peter/Cephas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Name given to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382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900">
                <a:solidFill>
                  <a:srgbClr val="FFFF00"/>
                </a:solidFill>
              </a:rPr>
              <a:t>Everyone Has a Name, Does God?</a:t>
            </a:r>
            <a:endParaRPr lang="en-US" sz="28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God places significances on names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Abram to Abraham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Simon to Peter/Cephas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>
                <a:solidFill>
                  <a:schemeClr val="tx1"/>
                </a:solidFill>
              </a:rPr>
              <a:t>  Name given to Jesus</a:t>
            </a:r>
            <a:endParaRPr lang="en-US" sz="32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  Do you know God, what is His name?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433388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900"/>
              </a:spcAft>
            </a:pPr>
            <a:r>
              <a:rPr lang="en-US" sz="4000">
                <a:solidFill>
                  <a:srgbClr val="FFFF00"/>
                </a:solidFill>
              </a:rPr>
              <a:t>Some of His Names</a:t>
            </a:r>
            <a:endParaRPr lang="en-US" sz="2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7222</TotalTime>
  <Pages>37</Pages>
  <Words>1829</Words>
  <Application>Microsoft PowerPoint 4.0</Application>
  <PresentationFormat>On-screen Show (4:3)</PresentationFormat>
  <Paragraphs>326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Neon Frame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soundshack</cp:lastModifiedBy>
  <cp:revision>165</cp:revision>
  <cp:lastPrinted>1601-01-01T00:00:00Z</cp:lastPrinted>
  <dcterms:created xsi:type="dcterms:W3CDTF">1999-05-09T20:26:14Z</dcterms:created>
  <dcterms:modified xsi:type="dcterms:W3CDTF">2012-07-08T15:17:36Z</dcterms:modified>
</cp:coreProperties>
</file>