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3A"/>
    <a:srgbClr val="0E1D3A"/>
    <a:srgbClr val="89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3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A Hero I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14091" cy="662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\\pblfpr\users\David\_Graphics\Lesson-Event PPT Graphics\Jesus-The Ultimate He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16988" cy="66278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5448"/>
            <a:ext cx="6245352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84248"/>
            <a:ext cx="8686800" cy="4800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4" name="Picture 2" descr="\\pblfpr\users\David\_Graphics\Jesus\He Carried That Cross For U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180000">
            <a:off x="-4129667" y="190500"/>
            <a:ext cx="32766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dist="50800" dir="129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\\pblfpr\users\David\_Graphics\A Hero Is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1180000">
            <a:off x="108408" y="-76992"/>
            <a:ext cx="2606603" cy="193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dist="50800" dir="129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5448"/>
            <a:ext cx="6245352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84248"/>
            <a:ext cx="8759952" cy="4800600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4" name="Picture 2" descr="\\pblfpr\users\David\_Graphics\Jesus\He Carried That Cross For U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180000">
            <a:off x="-4129667" y="190500"/>
            <a:ext cx="32766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dist="50800" dir="129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\\pblfpr\users\David\_Graphics\Lesson-Event PPT Graphics\Jesus-The Ultimate Her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1180000">
            <a:off x="108404" y="-104802"/>
            <a:ext cx="2608075" cy="193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dist="50800" dir="129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458F-78ED-432A-B49D-02F78FF6A274}" type="datetimeFigureOut">
              <a:rPr lang="en-US" smtClean="0"/>
              <a:pPr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C6-FCEA-483A-94CF-7DD65685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155448"/>
            <a:ext cx="6016752" cy="1825752"/>
          </a:xfrm>
        </p:spPr>
        <p:txBody>
          <a:bodyPr/>
          <a:lstStyle/>
          <a:p>
            <a:pPr algn="l"/>
            <a:r>
              <a:rPr lang="en-US" sz="6600" dirty="0" smtClean="0"/>
              <a:t>A Hero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someone who…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057400"/>
            <a:ext cx="9067800" cy="472744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0E1D3A"/>
                </a:solidFill>
                <a:effectLst/>
              </a:rPr>
              <a:t>H</a:t>
            </a:r>
            <a:r>
              <a:rPr lang="en-US" sz="2800" dirty="0" smtClean="0"/>
              <a:t>urries to take the initiative to do what needs to be done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0E1D3A"/>
                </a:solidFill>
                <a:effectLst/>
              </a:rPr>
              <a:t>E</a:t>
            </a:r>
            <a:r>
              <a:rPr lang="en-US" sz="2800" dirty="0" smtClean="0"/>
              <a:t>xercises tremendous selflessness in helping others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0E1D3A"/>
                </a:solidFill>
                <a:effectLst/>
              </a:rPr>
              <a:t>R</a:t>
            </a:r>
            <a:r>
              <a:rPr lang="en-US" sz="2800" dirty="0" smtClean="0"/>
              <a:t>esolves to pay the ultimate price for the good of others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0E1D3A"/>
                </a:solidFill>
                <a:effectLst/>
              </a:rPr>
              <a:t>O</a:t>
            </a:r>
            <a:r>
              <a:rPr lang="en-US" sz="2800" dirty="0" smtClean="0"/>
              <a:t>vercomes adversity continually and never gives up</a:t>
            </a:r>
          </a:p>
          <a:p>
            <a:endParaRPr lang="en-US" sz="2800" dirty="0"/>
          </a:p>
          <a:p>
            <a:pPr lvl="1"/>
            <a:r>
              <a:rPr lang="en-US" dirty="0"/>
              <a:t>You can look up to.</a:t>
            </a:r>
            <a:endParaRPr lang="en-US" sz="4400" dirty="0"/>
          </a:p>
          <a:p>
            <a:pPr lvl="1"/>
            <a:r>
              <a:rPr lang="en-US" dirty="0" smtClean="0"/>
              <a:t>Will not let </a:t>
            </a:r>
            <a:r>
              <a:rPr lang="en-US" dirty="0"/>
              <a:t>you down.</a:t>
            </a:r>
            <a:endParaRPr lang="en-US" sz="4400" dirty="0"/>
          </a:p>
          <a:p>
            <a:pPr lvl="1"/>
            <a:r>
              <a:rPr lang="en-US" dirty="0"/>
              <a:t>You can trust and count on no matter </a:t>
            </a:r>
            <a:r>
              <a:rPr lang="en-US" dirty="0" smtClean="0"/>
              <a:t>what.</a:t>
            </a:r>
            <a:endParaRPr lang="en-US" sz="8400" dirty="0" smtClean="0"/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1480" y="2057400"/>
            <a:ext cx="57912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H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R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3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3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3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3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642823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Philippians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2:3-11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u="sng" dirty="0" smtClean="0"/>
              <a:t>H</a:t>
            </a:r>
            <a:r>
              <a:rPr lang="en-US" dirty="0" smtClean="0"/>
              <a:t>urried to take the initiative to do what needed to be done</a:t>
            </a:r>
          </a:p>
          <a:p>
            <a:pPr lvl="1"/>
            <a:r>
              <a:rPr lang="en-US" sz="2600" dirty="0" smtClean="0"/>
              <a:t>There was “something that needed to be done” (Rom. 3:10, 23)</a:t>
            </a:r>
          </a:p>
          <a:p>
            <a:pPr lvl="1"/>
            <a:r>
              <a:rPr lang="en-US" sz="2600" dirty="0" smtClean="0"/>
              <a:t>It was not man who brought this to Jesus’ attention (Rom. 5:6-10)</a:t>
            </a:r>
          </a:p>
          <a:p>
            <a:pPr lvl="1"/>
            <a:r>
              <a:rPr lang="en-US" sz="2600" dirty="0" smtClean="0"/>
              <a:t>Jesus took the initiative</a:t>
            </a:r>
          </a:p>
          <a:p>
            <a:pPr lvl="2"/>
            <a:r>
              <a:rPr lang="en-US" sz="2600" dirty="0" smtClean="0"/>
              <a:t>He was looking (Phil. 2:4)</a:t>
            </a:r>
          </a:p>
          <a:p>
            <a:pPr lvl="2"/>
            <a:r>
              <a:rPr lang="en-US" sz="2600" dirty="0" smtClean="0"/>
              <a:t>He was the doer (Phil. 2:3)</a:t>
            </a:r>
            <a:endParaRPr lang="en-US" sz="2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71800" y="0"/>
            <a:ext cx="6016752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To capture your heart, your attention &amp; your salvation,</a:t>
            </a:r>
            <a:b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JESUS…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u="sng" dirty="0" smtClean="0"/>
              <a:t>H</a:t>
            </a:r>
            <a:r>
              <a:rPr lang="en-US" dirty="0" smtClean="0"/>
              <a:t>urried to take the initiative to do what needed to be done</a:t>
            </a:r>
          </a:p>
          <a:p>
            <a:pPr lvl="0"/>
            <a:r>
              <a:rPr lang="en-US" sz="3600" u="sng" dirty="0" smtClean="0"/>
              <a:t>E</a:t>
            </a:r>
            <a:r>
              <a:rPr lang="en-US" dirty="0" smtClean="0"/>
              <a:t>xercised tremendous selflessness in helping others</a:t>
            </a:r>
          </a:p>
          <a:p>
            <a:pPr lvl="1"/>
            <a:r>
              <a:rPr lang="en-US" dirty="0" smtClean="0"/>
              <a:t>Jesus did not act on His own behalf (Heb. 2:14-18; 4:15)</a:t>
            </a:r>
          </a:p>
          <a:p>
            <a:pPr lvl="1"/>
            <a:r>
              <a:rPr lang="en-US" dirty="0" smtClean="0"/>
              <a:t>Jesus put others before Himself (Phil. 2:3-4)</a:t>
            </a:r>
          </a:p>
          <a:p>
            <a:pPr lvl="1"/>
            <a:r>
              <a:rPr lang="en-US" dirty="0" smtClean="0"/>
              <a:t>Jesus’ incarnation and death are the ultimate picture of selflessness (Phil. 2:6-7; cf. Rom. 8:3; John 1:14)</a:t>
            </a:r>
          </a:p>
          <a:p>
            <a:pPr lvl="0"/>
            <a:endParaRPr lang="en-US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71800" y="0"/>
            <a:ext cx="6016752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To capture your heart, your attention &amp; your salvation,</a:t>
            </a:r>
            <a:b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JESUS…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u="sng" dirty="0" smtClean="0"/>
              <a:t>H</a:t>
            </a:r>
            <a:r>
              <a:rPr lang="en-US" dirty="0" smtClean="0"/>
              <a:t>urried to take the initiative to do what needed to be done</a:t>
            </a:r>
          </a:p>
          <a:p>
            <a:pPr lvl="0"/>
            <a:r>
              <a:rPr lang="en-US" sz="3600" u="sng" dirty="0" smtClean="0"/>
              <a:t>E</a:t>
            </a:r>
            <a:r>
              <a:rPr lang="en-US" dirty="0" smtClean="0"/>
              <a:t>xercised tremendous selflessness in helping others</a:t>
            </a:r>
          </a:p>
          <a:p>
            <a:pPr lvl="0"/>
            <a:r>
              <a:rPr lang="en-US" sz="3600" u="sng" dirty="0" smtClean="0"/>
              <a:t>R</a:t>
            </a:r>
            <a:r>
              <a:rPr lang="en-US" dirty="0" smtClean="0"/>
              <a:t>esolved to pay the ultimate price for the good of others</a:t>
            </a:r>
          </a:p>
          <a:p>
            <a:pPr lvl="1"/>
            <a:r>
              <a:rPr lang="en-US" dirty="0" smtClean="0"/>
              <a:t>Jesus put Himself in the position to pay the price (Phil. 2:8a; cf. Rom. 6:23; 3:22-26; 1 John 4:10; Heb. 2:14-18)</a:t>
            </a:r>
          </a:p>
          <a:p>
            <a:pPr lvl="1"/>
            <a:r>
              <a:rPr lang="en-US" dirty="0" smtClean="0"/>
              <a:t>Jesus paid the ultimate price through the most wretched death (Phil. 2:8; cf. Heb. 12:2; Gal. 3:13 + Matt. 27:46)</a:t>
            </a:r>
          </a:p>
          <a:p>
            <a:pPr lvl="1"/>
            <a:r>
              <a:rPr lang="en-US" dirty="0" smtClean="0"/>
              <a:t>Jesus paid the price of/for OUR sins that WE might be saved (Eph 5:2, 25; Gal. 1:4; John 3:16; Heb. 9:14-28)</a:t>
            </a:r>
          </a:p>
          <a:p>
            <a:pPr lvl="0"/>
            <a:endParaRPr lang="en-US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71800" y="0"/>
            <a:ext cx="6016752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To capture your heart, your attention &amp; your salvation,</a:t>
            </a:r>
            <a:b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JESUS…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84248"/>
            <a:ext cx="8759952" cy="4873752"/>
          </a:xfrm>
        </p:spPr>
        <p:txBody>
          <a:bodyPr>
            <a:normAutofit/>
          </a:bodyPr>
          <a:lstStyle/>
          <a:p>
            <a:pPr lvl="0"/>
            <a:r>
              <a:rPr lang="en-US" sz="3600" u="sng" dirty="0" smtClean="0"/>
              <a:t>H</a:t>
            </a:r>
            <a:r>
              <a:rPr lang="en-US" dirty="0" smtClean="0"/>
              <a:t>urried to take the initiative to do what needed to be done</a:t>
            </a:r>
          </a:p>
          <a:p>
            <a:pPr lvl="0"/>
            <a:r>
              <a:rPr lang="en-US" sz="3600" u="sng" dirty="0" smtClean="0"/>
              <a:t>E</a:t>
            </a:r>
            <a:r>
              <a:rPr lang="en-US" dirty="0" smtClean="0"/>
              <a:t>xercised tremendous selflessness in helping others</a:t>
            </a:r>
          </a:p>
          <a:p>
            <a:pPr lvl="0"/>
            <a:r>
              <a:rPr lang="en-US" sz="3600" u="sng" dirty="0" smtClean="0"/>
              <a:t>R</a:t>
            </a:r>
            <a:r>
              <a:rPr lang="en-US" dirty="0" smtClean="0"/>
              <a:t>esolved to pay the ultimate price for the good of others</a:t>
            </a:r>
          </a:p>
          <a:p>
            <a:pPr lvl="0"/>
            <a:r>
              <a:rPr lang="en-US" sz="3600" u="sng" dirty="0" smtClean="0"/>
              <a:t>O</a:t>
            </a:r>
            <a:r>
              <a:rPr lang="en-US" dirty="0" smtClean="0"/>
              <a:t>vercame adversity continually and never gave up</a:t>
            </a:r>
          </a:p>
          <a:p>
            <a:pPr lvl="1"/>
            <a:r>
              <a:rPr lang="en-US" dirty="0" smtClean="0"/>
              <a:t>He endured the cross, despising the shame (Heb. 12:2)</a:t>
            </a:r>
          </a:p>
          <a:p>
            <a:pPr lvl="1"/>
            <a:r>
              <a:rPr lang="en-US" dirty="0" smtClean="0"/>
              <a:t>He endured such hostility from sinners against Himself (Heb. 12:3)</a:t>
            </a:r>
          </a:p>
          <a:p>
            <a:pPr lvl="1"/>
            <a:r>
              <a:rPr lang="en-US" dirty="0" smtClean="0"/>
              <a:t>He sat down at the right hand of the throne of God (Heb. 12:2)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71800" y="0"/>
            <a:ext cx="6016752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To capture your heart, your attention &amp; your salvation,</a:t>
            </a:r>
            <a:b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JESUS…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84248"/>
            <a:ext cx="8759952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Jesus was victorious (Phil. 2:9)!</a:t>
            </a:r>
          </a:p>
          <a:p>
            <a:pPr lvl="1"/>
            <a:r>
              <a:rPr lang="en-US" dirty="0" smtClean="0"/>
              <a:t>His followers will be victorious (1 Cor. 15:54-57; 2 Tim. </a:t>
            </a:r>
            <a:r>
              <a:rPr lang="en-US" smtClean="0"/>
              <a:t>2:5; 4:8)</a:t>
            </a:r>
            <a:endParaRPr lang="en-US" dirty="0" smtClean="0"/>
          </a:p>
          <a:p>
            <a:r>
              <a:rPr lang="en-US" dirty="0" smtClean="0"/>
              <a:t>Jesus must be honored (Phil. 2:10-11)!</a:t>
            </a:r>
          </a:p>
          <a:p>
            <a:pPr lvl="1"/>
            <a:r>
              <a:rPr lang="en-US" dirty="0" smtClean="0"/>
              <a:t>Through submission to His will</a:t>
            </a:r>
          </a:p>
          <a:p>
            <a:pPr lvl="1"/>
            <a:r>
              <a:rPr lang="en-US" dirty="0" smtClean="0"/>
              <a:t>Through confession of His authority</a:t>
            </a:r>
          </a:p>
          <a:p>
            <a:pPr lvl="0"/>
            <a:r>
              <a:rPr lang="en-US" dirty="0" smtClean="0"/>
              <a:t>Jesus is THE someone:</a:t>
            </a:r>
          </a:p>
          <a:p>
            <a:pPr lvl="1"/>
            <a:r>
              <a:rPr lang="en-US" dirty="0" smtClean="0"/>
              <a:t>You can look up to.</a:t>
            </a:r>
          </a:p>
          <a:p>
            <a:pPr lvl="1"/>
            <a:r>
              <a:rPr lang="en-US" dirty="0" smtClean="0"/>
              <a:t>Who won’t let you down.</a:t>
            </a:r>
          </a:p>
          <a:p>
            <a:pPr lvl="1"/>
            <a:r>
              <a:rPr lang="en-US" dirty="0" smtClean="0"/>
              <a:t>You can trust and count on no matter what.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71800" y="0"/>
            <a:ext cx="61722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As the </a:t>
            </a:r>
            <a:r>
              <a:rPr lang="en-US" sz="5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“Ultimate Hero” </a:t>
            </a:r>
            <a:r>
              <a:rPr lang="en-US" sz="3200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(without parallel/equal of any kind)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057400"/>
            <a:ext cx="8759952" cy="48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Believe Jesus is God’s Son </a:t>
            </a:r>
            <a:r>
              <a:rPr lang="en-US" dirty="0" smtClean="0">
                <a:solidFill>
                  <a:srgbClr val="F3F33A"/>
                </a:solidFill>
              </a:rPr>
              <a:t>– Romans 10:9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Repent of (turn from) your past sins – </a:t>
            </a:r>
            <a:r>
              <a:rPr lang="en-US" dirty="0" smtClean="0">
                <a:solidFill>
                  <a:srgbClr val="F3F33A"/>
                </a:solidFill>
              </a:rPr>
              <a:t>2 Peter 3:9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Confess your faith that Jesus Christ is Lord </a:t>
            </a:r>
            <a:r>
              <a:rPr lang="en-US" dirty="0" smtClean="0">
                <a:solidFill>
                  <a:srgbClr val="F3F33A"/>
                </a:solidFill>
              </a:rPr>
              <a:t>– Philippians 2:11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Be immersed in water </a:t>
            </a:r>
            <a:r>
              <a:rPr lang="en-US" dirty="0" smtClean="0">
                <a:solidFill>
                  <a:srgbClr val="F3F33A"/>
                </a:solidFill>
              </a:rPr>
              <a:t>– Acts 2:38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wash away your sins – Acts 22:16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</a:t>
            </a:r>
            <a:r>
              <a:rPr lang="en-US" smtClean="0"/>
              <a:t>add you to </a:t>
            </a:r>
            <a:r>
              <a:rPr lang="en-US" dirty="0" smtClean="0"/>
              <a:t>His church – Acts 2:47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write your name in heaven – Hebrews 12:23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Faithfully obey Him until death </a:t>
            </a:r>
            <a:r>
              <a:rPr lang="en-US" dirty="0" smtClean="0">
                <a:solidFill>
                  <a:srgbClr val="F3F33A"/>
                </a:solidFill>
              </a:rPr>
              <a:t>– 1 John 1:7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71800" y="0"/>
            <a:ext cx="61722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Jesus did everything He could to save you!</a:t>
            </a:r>
          </a:p>
          <a:p>
            <a:pPr lvl="0">
              <a:spcBef>
                <a:spcPct val="0"/>
              </a:spcBef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Have you submitted to Him?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618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A Hero is someone who…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</cp:revision>
  <dcterms:created xsi:type="dcterms:W3CDTF">2012-06-15T18:55:59Z</dcterms:created>
  <dcterms:modified xsi:type="dcterms:W3CDTF">2012-06-17T12:42:55Z</dcterms:modified>
</cp:coreProperties>
</file>