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-384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DD7CAC-4142-4E5C-A5EA-AAF2A9B3F438}" type="datetimeFigureOut">
              <a:rPr lang="en-US" smtClean="0"/>
              <a:pPr/>
              <a:t>5/13/2012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10104A-9AEE-48D0-A39B-0092FA2FF7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DD7CAC-4142-4E5C-A5EA-AAF2A9B3F438}" type="datetimeFigureOut">
              <a:rPr lang="en-US" smtClean="0"/>
              <a:pPr/>
              <a:t>5/13/2012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10104A-9AEE-48D0-A39B-0092FA2FF7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DD7CAC-4142-4E5C-A5EA-AAF2A9B3F438}" type="datetimeFigureOut">
              <a:rPr lang="en-US" smtClean="0"/>
              <a:pPr/>
              <a:t>5/13/2012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10104A-9AEE-48D0-A39B-0092FA2FF7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DD7CAC-4142-4E5C-A5EA-AAF2A9B3F438}" type="datetimeFigureOut">
              <a:rPr lang="en-US" smtClean="0"/>
              <a:pPr/>
              <a:t>5/13/2012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10104A-9AEE-48D0-A39B-0092FA2FF7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DD7CAC-4142-4E5C-A5EA-AAF2A9B3F438}" type="datetimeFigureOut">
              <a:rPr lang="en-US" smtClean="0"/>
              <a:pPr/>
              <a:t>5/13/2012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10104A-9AEE-48D0-A39B-0092FA2FF7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DD7CAC-4142-4E5C-A5EA-AAF2A9B3F438}" type="datetimeFigureOut">
              <a:rPr lang="en-US" smtClean="0"/>
              <a:pPr/>
              <a:t>5/13/2012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10104A-9AEE-48D0-A39B-0092FA2FF7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DD7CAC-4142-4E5C-A5EA-AAF2A9B3F438}" type="datetimeFigureOut">
              <a:rPr lang="en-US" smtClean="0"/>
              <a:pPr/>
              <a:t>5/13/2012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10104A-9AEE-48D0-A39B-0092FA2FF7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DD7CAC-4142-4E5C-A5EA-AAF2A9B3F438}" type="datetimeFigureOut">
              <a:rPr lang="en-US" smtClean="0"/>
              <a:pPr/>
              <a:t>5/13/2012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10104A-9AEE-48D0-A39B-0092FA2FF7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DD7CAC-4142-4E5C-A5EA-AAF2A9B3F438}" type="datetimeFigureOut">
              <a:rPr lang="en-US" smtClean="0"/>
              <a:pPr/>
              <a:t>5/13/2012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10104A-9AEE-48D0-A39B-0092FA2FF7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DD7CAC-4142-4E5C-A5EA-AAF2A9B3F438}" type="datetimeFigureOut">
              <a:rPr lang="en-US" smtClean="0"/>
              <a:pPr/>
              <a:t>5/13/2012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10104A-9AEE-48D0-A39B-0092FA2FF7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DD7CAC-4142-4E5C-A5EA-AAF2A9B3F438}" type="datetimeFigureOut">
              <a:rPr lang="en-US" smtClean="0"/>
              <a:pPr/>
              <a:t>5/13/2012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10104A-9AEE-48D0-A39B-0092FA2FF7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E:\Blank Template Themes\Master-Blue\Master-Blue_A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2" descr="C:\Images\Timothy and Eunice2.jpg"/>
          <p:cNvPicPr>
            <a:picLocks noChangeAspect="1" noChangeArrowheads="1"/>
          </p:cNvPicPr>
          <p:nvPr userDrawn="1"/>
        </p:nvPicPr>
        <p:blipFill>
          <a:blip r:embed="rId14" cstate="print"/>
          <a:srcRect b="21111"/>
          <a:stretch>
            <a:fillRect/>
          </a:stretch>
        </p:blipFill>
        <p:spPr bwMode="auto">
          <a:xfrm>
            <a:off x="-152400" y="-374262"/>
            <a:ext cx="2951576" cy="3041262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6106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2133600" y="304800"/>
            <a:ext cx="66896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Lucida Calligraphy" pitchFamily="66" charset="0"/>
              </a:rPr>
              <a:t>A Mother’s Faith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Lucida Calligraphy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chemeClr val="bg1"/>
          </a:solidFill>
          <a:effectLst>
            <a:outerShdw blurRad="50800" dist="50800" dir="2700000" algn="ctr" rotWithShape="0">
              <a:schemeClr val="tx1"/>
            </a:outerShdw>
          </a:effectLst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rgbClr val="FFFF00"/>
          </a:solidFill>
          <a:effectLst>
            <a:outerShdw blurRad="50800" dist="50800" dir="2700000" algn="ctr" rotWithShape="0">
              <a:schemeClr val="tx1"/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bg1"/>
          </a:solidFill>
          <a:effectLst>
            <a:outerShdw blurRad="50800" dist="50800" dir="2700000" algn="ctr" rotWithShape="0">
              <a:schemeClr val="tx1"/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bg1"/>
          </a:solidFill>
          <a:effectLst>
            <a:outerShdw blurRad="50800" dist="50800" dir="2700000" algn="ctr" rotWithShape="0">
              <a:schemeClr val="tx1"/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chemeClr val="bg1"/>
          </a:solidFill>
          <a:effectLst>
            <a:outerShdw blurRad="50800" dist="50800" dir="2700000" algn="ctr" rotWithShape="0">
              <a:schemeClr val="tx1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9" name="Picture 5" descr="\\pblfpr\users\David\_Graphics\Lesson-Event PPT Graphics\A Mother's Fai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4450" y="0"/>
            <a:ext cx="9188450" cy="688657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477000" y="63246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/>
              <a:t>2 Timothy 1:1-5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" y="6477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Dwelling Faith</a:t>
            </a:r>
          </a:p>
          <a:p>
            <a:pPr lvl="1"/>
            <a:r>
              <a:rPr lang="en-US" dirty="0"/>
              <a:t>Faith </a:t>
            </a:r>
            <a:r>
              <a:rPr lang="en-US" u="sng" dirty="0"/>
              <a:t>Comes</a:t>
            </a:r>
            <a:r>
              <a:rPr lang="en-US" dirty="0"/>
              <a:t> When the Word Comes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(</a:t>
            </a:r>
            <a:r>
              <a:rPr lang="en-US" dirty="0"/>
              <a:t>Rom. 10:17)</a:t>
            </a:r>
          </a:p>
          <a:p>
            <a:pPr lvl="1"/>
            <a:r>
              <a:rPr lang="en-US" dirty="0"/>
              <a:t>Faith </a:t>
            </a:r>
            <a:r>
              <a:rPr lang="en-US" u="sng" dirty="0"/>
              <a:t>Builds</a:t>
            </a:r>
            <a:r>
              <a:rPr lang="en-US" dirty="0"/>
              <a:t> When the Word </a:t>
            </a:r>
            <a:r>
              <a:rPr lang="en-US" dirty="0" smtClean="0"/>
              <a:t>Builds</a:t>
            </a:r>
            <a:br>
              <a:rPr lang="en-US" dirty="0" smtClean="0"/>
            </a:br>
            <a:r>
              <a:rPr lang="en-US" dirty="0" smtClean="0"/>
              <a:t>	(Acts </a:t>
            </a:r>
            <a:r>
              <a:rPr lang="en-US" dirty="0"/>
              <a:t>20:32 + Jude 20)</a:t>
            </a:r>
          </a:p>
          <a:p>
            <a:pPr lvl="1"/>
            <a:r>
              <a:rPr lang="en-US" dirty="0"/>
              <a:t>Faith </a:t>
            </a:r>
            <a:r>
              <a:rPr lang="en-US" u="sng" dirty="0"/>
              <a:t>Roots</a:t>
            </a:r>
            <a:r>
              <a:rPr lang="en-US" dirty="0"/>
              <a:t> When the Word Roots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(Luke </a:t>
            </a:r>
            <a:r>
              <a:rPr lang="en-US" dirty="0"/>
              <a:t>8:13 + Col. 2:7)</a:t>
            </a:r>
          </a:p>
          <a:p>
            <a:pPr lvl="1"/>
            <a:r>
              <a:rPr lang="en-US" dirty="0"/>
              <a:t>Faith </a:t>
            </a:r>
            <a:r>
              <a:rPr lang="en-US" u="sng" dirty="0"/>
              <a:t>Dwells</a:t>
            </a:r>
            <a:r>
              <a:rPr lang="en-US" dirty="0"/>
              <a:t> When the Word Dwells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(</a:t>
            </a:r>
            <a:r>
              <a:rPr lang="en-US" dirty="0"/>
              <a:t>Eph. 3:17 + Col. 3:16 + 2 Tim. 1:5)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A Genuine Faith</a:t>
            </a:r>
          </a:p>
          <a:p>
            <a:pPr lvl="1"/>
            <a:r>
              <a:rPr lang="en-US" dirty="0"/>
              <a:t>Genuine Faith Is </a:t>
            </a:r>
            <a:r>
              <a:rPr lang="en-US" u="sng" dirty="0" err="1"/>
              <a:t>Unhypocritical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	(</a:t>
            </a:r>
            <a:r>
              <a:rPr lang="en-US" sz="2700" dirty="0"/>
              <a:t>1 Tim. 1:5; 1 Pet. 2:1-2; Matt. 23:28; Tit. 1:16)</a:t>
            </a:r>
          </a:p>
          <a:p>
            <a:pPr lvl="1"/>
            <a:r>
              <a:rPr lang="en-US" dirty="0"/>
              <a:t>Genuine Faith Is </a:t>
            </a:r>
            <a:r>
              <a:rPr lang="en-US" u="sng" dirty="0"/>
              <a:t>Proven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	(</a:t>
            </a:r>
            <a:r>
              <a:rPr lang="en-US" sz="2700" dirty="0"/>
              <a:t>1 Pet. 1:7; Jas. 1:2-4)</a:t>
            </a:r>
          </a:p>
          <a:p>
            <a:pPr lvl="1"/>
            <a:r>
              <a:rPr lang="en-US" dirty="0"/>
              <a:t>Genuine Faith Is </a:t>
            </a:r>
            <a:r>
              <a:rPr lang="en-US" u="sng" dirty="0"/>
              <a:t>Doing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	(</a:t>
            </a:r>
            <a:r>
              <a:rPr lang="en-US" sz="2700" dirty="0"/>
              <a:t>Jas. 2:14-26; 1:22-25; Gal. 5:6)</a:t>
            </a:r>
          </a:p>
          <a:p>
            <a:pPr lvl="1"/>
            <a:r>
              <a:rPr lang="en-US" dirty="0"/>
              <a:t>Genuine Faith Is </a:t>
            </a:r>
            <a:r>
              <a:rPr lang="en-US" u="sng" dirty="0"/>
              <a:t>Growing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	(</a:t>
            </a:r>
            <a:r>
              <a:rPr lang="en-US" sz="2700" dirty="0"/>
              <a:t>Matt. 8:26; 14:31; 16:8; 2 Pet. 3:18; Heb. 5:12-6:1)</a:t>
            </a:r>
          </a:p>
          <a:p>
            <a:pPr lvl="1"/>
            <a:r>
              <a:rPr lang="en-US" dirty="0"/>
              <a:t>Genuine Faith Is </a:t>
            </a:r>
            <a:r>
              <a:rPr lang="en-US" u="sng" dirty="0"/>
              <a:t>Unashamed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	(</a:t>
            </a:r>
            <a:r>
              <a:rPr lang="en-US" sz="2700" dirty="0"/>
              <a:t>2 Tim. 1:8, 12, 16; 2:15; </a:t>
            </a:r>
            <a:r>
              <a:rPr lang="en-US" sz="2700" dirty="0" smtClean="0"/>
              <a:t>Rom</a:t>
            </a:r>
            <a:r>
              <a:rPr lang="en-US" sz="2700" dirty="0"/>
              <a:t>. 1:16-17; Phil. </a:t>
            </a:r>
            <a:r>
              <a:rPr lang="en-US" sz="2700" dirty="0" smtClean="0"/>
              <a:t>1:20)</a:t>
            </a:r>
            <a:endParaRPr lang="en-US" sz="27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A Transmittable Faith</a:t>
            </a:r>
          </a:p>
          <a:p>
            <a:pPr lvl="1"/>
            <a:r>
              <a:rPr lang="en-US" dirty="0"/>
              <a:t>Faith Is Exemplified Through </a:t>
            </a:r>
            <a:r>
              <a:rPr lang="en-US" u="sng" dirty="0"/>
              <a:t>Living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(</a:t>
            </a:r>
            <a:r>
              <a:rPr lang="en-US" dirty="0"/>
              <a:t>2 Tim. 1:5; Matt. 5:16; 1 Thess. 2:10)</a:t>
            </a:r>
          </a:p>
          <a:p>
            <a:pPr lvl="1"/>
            <a:r>
              <a:rPr lang="en-US" dirty="0"/>
              <a:t>Faith Is Transmitted Through </a:t>
            </a:r>
            <a:r>
              <a:rPr lang="en-US" u="sng" dirty="0"/>
              <a:t>Teaching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(</a:t>
            </a:r>
            <a:r>
              <a:rPr lang="en-US" dirty="0"/>
              <a:t>2 Tim. 3:14; 2:2)</a:t>
            </a:r>
          </a:p>
          <a:p>
            <a:pPr lvl="1"/>
            <a:r>
              <a:rPr lang="en-US" dirty="0"/>
              <a:t>Faith Is Transmitted Through </a:t>
            </a:r>
            <a:r>
              <a:rPr lang="en-US" u="sng" dirty="0"/>
              <a:t>Convincing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(</a:t>
            </a:r>
            <a:r>
              <a:rPr lang="en-US" dirty="0"/>
              <a:t>2 Tim. 3:14; </a:t>
            </a:r>
            <a:r>
              <a:rPr lang="en-US" dirty="0" smtClean="0"/>
              <a:t>Acts 17:4; </a:t>
            </a:r>
            <a:r>
              <a:rPr lang="en-US" dirty="0"/>
              <a:t>18:4; </a:t>
            </a:r>
            <a:r>
              <a:rPr lang="en-US" dirty="0" smtClean="0"/>
              <a:t>26:28</a:t>
            </a:r>
            <a:r>
              <a:rPr lang="en-US" dirty="0"/>
              <a:t>; </a:t>
            </a:r>
            <a:r>
              <a:rPr lang="en-US" dirty="0" smtClean="0"/>
              <a:t>2 </a:t>
            </a:r>
            <a:r>
              <a:rPr lang="en-US" dirty="0"/>
              <a:t>Cor. 5:11)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E:\Blank Template Themes\Master-Blue\Master-Blue_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Images\Timothy and Eunice2.jpg"/>
          <p:cNvPicPr>
            <a:picLocks noChangeAspect="1" noChangeArrowheads="1"/>
          </p:cNvPicPr>
          <p:nvPr/>
        </p:nvPicPr>
        <p:blipFill>
          <a:blip r:embed="rId3" cstate="print"/>
          <a:srcRect b="21111"/>
          <a:stretch>
            <a:fillRect/>
          </a:stretch>
        </p:blipFill>
        <p:spPr bwMode="auto">
          <a:xfrm>
            <a:off x="-152400" y="-381000"/>
            <a:ext cx="2951576" cy="3041262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6" name="Rectangle 5"/>
          <p:cNvSpPr/>
          <p:nvPr/>
        </p:nvSpPr>
        <p:spPr>
          <a:xfrm>
            <a:off x="2624037" y="45184"/>
            <a:ext cx="6215163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Lucida Calligraphy" pitchFamily="66" charset="0"/>
              </a:rPr>
              <a:t>Every Christian’s</a:t>
            </a:r>
          </a:p>
          <a:p>
            <a:pPr algn="ctr"/>
            <a:r>
              <a:rPr lang="en-US" sz="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Lucida Calligraphy" pitchFamily="66" charset="0"/>
              </a:rPr>
              <a:t>Faith</a:t>
            </a:r>
            <a:endParaRPr lang="en-US" sz="5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Lucida Calligraphy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Dwelling Faith</a:t>
            </a:r>
          </a:p>
          <a:p>
            <a:pPr lvl="1"/>
            <a:r>
              <a:rPr lang="en-US" dirty="0" smtClean="0"/>
              <a:t>That Comes, Builds, Roots &amp; Dwells</a:t>
            </a:r>
          </a:p>
          <a:p>
            <a:r>
              <a:rPr lang="en-US" dirty="0" smtClean="0"/>
              <a:t>A Genuine Faith</a:t>
            </a:r>
          </a:p>
          <a:p>
            <a:pPr lvl="1"/>
            <a:r>
              <a:rPr lang="en-US" dirty="0" smtClean="0"/>
              <a:t>That Is </a:t>
            </a:r>
            <a:r>
              <a:rPr lang="en-US" dirty="0" err="1" smtClean="0"/>
              <a:t>Unhypocritical</a:t>
            </a:r>
            <a:r>
              <a:rPr lang="en-US" dirty="0" smtClean="0"/>
              <a:t>, Proven, Doing, Growing &amp; Unashamed</a:t>
            </a:r>
          </a:p>
          <a:p>
            <a:r>
              <a:rPr lang="en-US" dirty="0" smtClean="0"/>
              <a:t>A Transmittable Faith</a:t>
            </a:r>
          </a:p>
          <a:p>
            <a:pPr lvl="1"/>
            <a:r>
              <a:rPr lang="en-US" dirty="0" smtClean="0"/>
              <a:t>That Lives, Teaches &amp; Convinces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E:\Blank Template Themes\Master-Blue\Master-Blue_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Images\Timothy and Eunice2.jpg"/>
          <p:cNvPicPr>
            <a:picLocks noChangeAspect="1" noChangeArrowheads="1"/>
          </p:cNvPicPr>
          <p:nvPr/>
        </p:nvPicPr>
        <p:blipFill>
          <a:blip r:embed="rId3" cstate="print"/>
          <a:srcRect b="21111"/>
          <a:stretch>
            <a:fillRect/>
          </a:stretch>
        </p:blipFill>
        <p:spPr bwMode="auto">
          <a:xfrm>
            <a:off x="-152400" y="-381000"/>
            <a:ext cx="2951576" cy="3041262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6" name="Rectangle 5"/>
          <p:cNvSpPr/>
          <p:nvPr/>
        </p:nvSpPr>
        <p:spPr>
          <a:xfrm>
            <a:off x="1752600" y="357426"/>
            <a:ext cx="7370929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Lucida Calligraphy" pitchFamily="66" charset="0"/>
              </a:rPr>
              <a:t>Wise Unto Salvation</a:t>
            </a:r>
            <a:endParaRPr lang="en-US" sz="5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Lucida Calligraphy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Believe Jesus is God’s Son – Romans 10:9</a:t>
            </a:r>
          </a:p>
          <a:p>
            <a:r>
              <a:rPr lang="en-US" dirty="0" smtClean="0"/>
              <a:t>Repent of your sins – Romans 2:4</a:t>
            </a:r>
          </a:p>
          <a:p>
            <a:r>
              <a:rPr lang="en-US" dirty="0" smtClean="0"/>
              <a:t>Confess your faith in Jesus – Romans 10:10</a:t>
            </a:r>
          </a:p>
          <a:p>
            <a:r>
              <a:rPr lang="en-US" dirty="0" smtClean="0"/>
              <a:t>Be immersed in water into Christ – Romans 6:3</a:t>
            </a:r>
          </a:p>
          <a:p>
            <a:pPr lvl="1"/>
            <a:r>
              <a:rPr lang="en-US" dirty="0" smtClean="0"/>
              <a:t>God forgives your sins – Acts 22:16</a:t>
            </a:r>
          </a:p>
          <a:p>
            <a:pPr lvl="1"/>
            <a:r>
              <a:rPr lang="en-US" dirty="0" smtClean="0"/>
              <a:t>God adds to His church – Acts 2:47</a:t>
            </a:r>
          </a:p>
          <a:p>
            <a:pPr lvl="1"/>
            <a:r>
              <a:rPr lang="en-US" dirty="0" smtClean="0"/>
              <a:t>God writes your name in heaven – Hebrews 12:23</a:t>
            </a:r>
          </a:p>
          <a:p>
            <a:r>
              <a:rPr lang="en-US" dirty="0" smtClean="0"/>
              <a:t>Commit to live </a:t>
            </a:r>
            <a:r>
              <a:rPr lang="en-US" smtClean="0"/>
              <a:t>faithfully to </a:t>
            </a:r>
            <a:r>
              <a:rPr lang="en-US" dirty="0" smtClean="0"/>
              <a:t>Him – Romans 12:1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133</Words>
  <Application>Microsoft Office PowerPoint</Application>
  <PresentationFormat>On-screen Show (4:3)</PresentationFormat>
  <Paragraphs>34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</dc:creator>
  <cp:lastModifiedBy>David</cp:lastModifiedBy>
  <cp:revision>7</cp:revision>
  <dcterms:created xsi:type="dcterms:W3CDTF">2012-05-12T19:48:05Z</dcterms:created>
  <dcterms:modified xsi:type="dcterms:W3CDTF">2012-05-13T12:46:52Z</dcterms:modified>
</cp:coreProperties>
</file>