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 marL="401638" indent="-401638">
              <a:buFont typeface="+mj-lt"/>
              <a:buAutoNum type="arabicPeriod"/>
              <a:defRPr sz="2800" b="1"/>
            </a:lvl1pPr>
            <a:lvl2pPr marL="796925" indent="-339725">
              <a:buFont typeface="+mj-lt"/>
              <a:buAutoNum type="alphaLcPeriod"/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 marL="1200150" indent="-344488">
              <a:buFont typeface="+mj-lt"/>
              <a:buAutoNum type="romanLcPeriod"/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7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 Necessity of Authority in Religious Matters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imperative that we be concerned about Bible authority and how to ascertain it.</a:t>
            </a:r>
          </a:p>
          <a:p>
            <a:pPr lvl="1"/>
            <a:r>
              <a:rPr lang="en-US" dirty="0" smtClean="0"/>
              <a:t>Unless we know how God (or the Bible) authorizes, we cannot be sure about anything we do or say in the realm of religion.</a:t>
            </a:r>
          </a:p>
          <a:p>
            <a:pPr lvl="1"/>
            <a:r>
              <a:rPr lang="en-US" dirty="0" smtClean="0"/>
              <a:t>We must answer, “Is what we are doing from heaven or from men?” (cf. Matt. 21:23-27).</a:t>
            </a:r>
          </a:p>
          <a:p>
            <a:pPr marL="798513" lvl="1" indent="-341313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Authority (an objective standard) is absolutely necessary in religious matters.</a:t>
            </a:r>
          </a:p>
          <a:p>
            <a:pPr lvl="1"/>
            <a:r>
              <a:rPr lang="en-US" dirty="0" smtClean="0"/>
              <a:t>There is an obvious need for an objective standard in ordinary affairs.</a:t>
            </a:r>
          </a:p>
          <a:p>
            <a:pPr lvl="2"/>
            <a:r>
              <a:rPr lang="en-US" dirty="0" smtClean="0"/>
              <a:t>If no objective standards were recognized, there would be chaos in ordinary affairs of everyday life.</a:t>
            </a:r>
          </a:p>
          <a:p>
            <a:pPr lvl="2"/>
            <a:r>
              <a:rPr lang="en-US" dirty="0" smtClean="0"/>
              <a:t>In order to have an orderly, rather than chaotic society, we have need for objective standards in our daily lives…</a:t>
            </a:r>
          </a:p>
          <a:p>
            <a:pPr lvl="1"/>
            <a:r>
              <a:rPr lang="en-US" dirty="0" smtClean="0"/>
              <a:t>In the same way, an objective standard is absolutely crucial to properly answering questions which pertain to man’s salvation from sin.</a:t>
            </a:r>
          </a:p>
          <a:p>
            <a:pPr lvl="2"/>
            <a:r>
              <a:rPr lang="en-US" dirty="0" smtClean="0"/>
              <a:t>Men do not merely need answers to religious questions; they need the right answers!</a:t>
            </a:r>
          </a:p>
          <a:p>
            <a:pPr lvl="2"/>
            <a:r>
              <a:rPr lang="en-US" dirty="0" smtClean="0"/>
              <a:t>Jesus did not come into the world to make men religious; He came that men might be right religiously (Matt. 7:21-23)!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Authority (an objective standard) is absolutely necessary in religious matters.</a:t>
            </a:r>
          </a:p>
          <a:p>
            <a:pPr marL="806450" lvl="1" indent="-349250">
              <a:buFont typeface="+mj-lt"/>
              <a:buAutoNum type="alphaLcPeriod" startAt="3"/>
            </a:pPr>
            <a:r>
              <a:rPr lang="en-US" dirty="0" smtClean="0"/>
              <a:t>God has made it abundantly clear that the only belief or action (in religion) which is acceptable to Him is that which is authorized by His word.</a:t>
            </a:r>
          </a:p>
          <a:p>
            <a:pPr lvl="2"/>
            <a:r>
              <a:rPr lang="en-US" dirty="0" smtClean="0"/>
              <a:t>“And whatever you do in word or deed, do all in the name of the Lord Jesus” (Col. 3:17).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“In the name of the Lord” means “by the authority of the Lord, as the Lord has authorized” (cf. Acts 4:7-10).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In matters of religious faith and practice, God never accepts that which is believed or done by mere human authority.</a:t>
            </a:r>
          </a:p>
          <a:p>
            <a:pPr lvl="2"/>
            <a:r>
              <a:rPr lang="en-US" dirty="0" smtClean="0"/>
              <a:t>“Whoever goes too far and does not abide in the doctrine of Christ does not have God” (2 John 9).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One who does that which is not authorized by the teaching of Christ in His New Testament sins in so doing and does not have God’s approval.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lnSpc>
                <a:spcPct val="90000"/>
              </a:lnSpc>
              <a:buFont typeface="+mj-lt"/>
              <a:buAutoNum type="arabicPeriod" startAt="2"/>
            </a:pPr>
            <a:r>
              <a:rPr lang="en-US" dirty="0" smtClean="0"/>
              <a:t>Authority (an objective standard) is absolutely necessary in religious matters.</a:t>
            </a:r>
          </a:p>
          <a:p>
            <a:pPr marL="806450" lvl="1" indent="-349250">
              <a:lnSpc>
                <a:spcPct val="90000"/>
              </a:lnSpc>
              <a:buFont typeface="+mj-lt"/>
              <a:buAutoNum type="alphaLcPeriod" startAt="3"/>
            </a:pPr>
            <a:r>
              <a:rPr lang="en-US" dirty="0" smtClean="0"/>
              <a:t>God has made it abundantly clear that the only belief or action (in religion) which is acceptable to Him is that which is authorized by His word.</a:t>
            </a:r>
          </a:p>
          <a:p>
            <a:pPr marL="1196975" lvl="2" indent="-342900">
              <a:buFont typeface="+mj-lt"/>
              <a:buAutoNum type="romanLcPeriod" startAt="3"/>
            </a:pPr>
            <a:r>
              <a:rPr lang="en-US" dirty="0" smtClean="0"/>
              <a:t>Christians are obligated and privileged to “walk by faith” (2 Cor. 5:7).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That is our standard.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“Faith comes by hearing, and hearing by the word of God” (Rom. 10:17).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“Without faith it is impossible to please Him” (Heb. 11:6).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Thus, we must walk by the Word of God in order to please God.</a:t>
            </a:r>
          </a:p>
          <a:p>
            <a:pPr marL="1593850" lvl="3" indent="-342900">
              <a:buFont typeface="+mj-lt"/>
              <a:buAutoNum type="arabicParenR"/>
            </a:pPr>
            <a:r>
              <a:rPr lang="en-US" sz="2000" dirty="0" smtClean="0"/>
              <a:t>No one’s faith can “out-run” his knowledge of the Word of God. </a:t>
            </a:r>
          </a:p>
          <a:p>
            <a:pPr lvl="2">
              <a:buAutoNum type="romanLcPeriod" startAt="3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The Bible is the true (and only) standard, as the authority it possesses comes ultimately from the all-authoritative God.  Understanding the chain of authority is vital.</a:t>
            </a:r>
          </a:p>
          <a:p>
            <a:pPr lvl="1"/>
            <a:r>
              <a:rPr lang="en-US" dirty="0" smtClean="0"/>
              <a:t>All authority inherently resides in God the Father.</a:t>
            </a:r>
          </a:p>
          <a:p>
            <a:pPr lvl="1"/>
            <a:r>
              <a:rPr lang="en-US" dirty="0" smtClean="0"/>
              <a:t>God gave all authority unto the Son, Jesus Christ.</a:t>
            </a:r>
          </a:p>
          <a:p>
            <a:pPr lvl="1"/>
            <a:r>
              <a:rPr lang="en-US" dirty="0" smtClean="0"/>
              <a:t>Christ sent the Holy Spirit to guide the apostles.</a:t>
            </a:r>
          </a:p>
          <a:p>
            <a:pPr lvl="1"/>
            <a:r>
              <a:rPr lang="en-US" dirty="0" smtClean="0"/>
              <a:t>The Holy Spirit guided the apostles and prophets in writing every word of the Bible.</a:t>
            </a:r>
          </a:p>
          <a:p>
            <a:pPr lvl="1"/>
            <a:r>
              <a:rPr lang="en-US" dirty="0" smtClean="0"/>
              <a:t>Thus, the very authority of God is inherent in the words of the Bible.</a:t>
            </a:r>
          </a:p>
          <a:p>
            <a:pPr lvl="1"/>
            <a:r>
              <a:rPr lang="en-US" dirty="0" smtClean="0"/>
              <a:t>The Bible, and the Bible alone, is the true objective standard that provides the only right answers to religious questions.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The New Testament is the Divine pattern for us today.</a:t>
            </a:r>
          </a:p>
          <a:p>
            <a:pPr lvl="1"/>
            <a:r>
              <a:rPr lang="en-US" dirty="0" smtClean="0"/>
              <a:t>In Genesis 6, Noah was given a pattern for the ark.</a:t>
            </a:r>
          </a:p>
          <a:p>
            <a:pPr lvl="2"/>
            <a:r>
              <a:rPr lang="en-US" dirty="0" smtClean="0"/>
              <a:t>“Thus Noah did; according to all that God commanded him, so he did” (Gen. 6:22).</a:t>
            </a:r>
          </a:p>
          <a:p>
            <a:pPr lvl="1"/>
            <a:r>
              <a:rPr lang="en-US" dirty="0" smtClean="0"/>
              <a:t>In Exodus 25, Moses was given a pattern for the tabernacle.</a:t>
            </a:r>
          </a:p>
          <a:p>
            <a:pPr lvl="2"/>
            <a:r>
              <a:rPr lang="en-US" dirty="0" smtClean="0"/>
              <a:t>“See to it that you make them according to the pattern” (Ex. 25:40; cf. Heb. 8:5).</a:t>
            </a:r>
          </a:p>
          <a:p>
            <a:pPr lvl="2"/>
            <a:r>
              <a:rPr lang="en-US" dirty="0" smtClean="0"/>
              <a:t>“Thus Moses did; according to all that the Lord had commanded him, so he did” (Ex. 40:16).</a:t>
            </a:r>
          </a:p>
          <a:p>
            <a:pPr lvl="1"/>
            <a:r>
              <a:rPr lang="en-US" dirty="0" smtClean="0"/>
              <a:t>In the New Testament, God has given mankind the pattern for building his life.</a:t>
            </a:r>
          </a:p>
          <a:p>
            <a:pPr lvl="2"/>
            <a:r>
              <a:rPr lang="en-US" dirty="0" smtClean="0"/>
              <a:t>We have the pattern for Christian character.</a:t>
            </a:r>
          </a:p>
          <a:p>
            <a:pPr lvl="2"/>
            <a:r>
              <a:rPr lang="en-US" dirty="0" smtClean="0"/>
              <a:t>We have the pattern for the church.</a:t>
            </a:r>
          </a:p>
          <a:p>
            <a:pPr lvl="2"/>
            <a:r>
              <a:rPr lang="en-US" dirty="0" smtClean="0"/>
              <a:t>As with all of God’s patterns, we are obligated and privileged to build according to the divine pattern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The New Testament is the Divine pattern for us today.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The pattern nature of the New Testament is inherent in the very fact that it is the Lord’s New Testament (cf. Matt. 26:28; Heb. 9:15; Gal. 3:15).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A testament must be taken seriously.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It is not to be changed or disregarded.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The fact that the New Testament is designed to be our pattern is emphatically declared in numerous passages.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2 John 9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1 Corinthians 4:6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Galatians 1:6-9</a:t>
            </a:r>
          </a:p>
          <a:p>
            <a:pPr marL="1201738" lvl="2" indent="-341313">
              <a:buFont typeface="+mj-lt"/>
              <a:buAutoNum type="alphaLcPeriod" startAt="4"/>
            </a:pPr>
            <a:r>
              <a:rPr lang="en-US" dirty="0" smtClean="0"/>
              <a:t>Revelation 22:18-19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God expects us to walk according to and to live in harmony with the divine pattern (Matt. 28:20; Eph. 5:11; 2 John 10; John 14:15; 15:14; 1 John 5:3).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954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19</cp:revision>
  <dcterms:created xsi:type="dcterms:W3CDTF">2012-03-11T17:57:16Z</dcterms:created>
  <dcterms:modified xsi:type="dcterms:W3CDTF">2012-04-29T18:31:57Z</dcterms:modified>
</cp:coreProperties>
</file>