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27"/>
    <a:srgbClr val="C1002D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Interpreting the Bible - text slid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86400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 b="1">
                <a:solidFill>
                  <a:srgbClr val="A20027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503238"/>
          </a:xfrm>
          <a:solidFill>
            <a:srgbClr val="A20027"/>
          </a:solidFill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4455-45D2-43CA-B2C9-607F8027960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\\pblfpr\users\David\_Graphics\Lesson-Event PPT Graphics\Interpreting the Bible - PPT 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791200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Lesson 1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:</a:t>
            </a: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Introduction to Some Basics</a:t>
            </a:r>
            <a:endParaRPr lang="en-US" sz="32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Should I interpret it:</a:t>
            </a:r>
          </a:p>
          <a:p>
            <a:pPr lvl="1"/>
            <a:r>
              <a:rPr lang="en-US" dirty="0" smtClean="0"/>
              <a:t>Man’s way	or	God’s Way?</a:t>
            </a:r>
          </a:p>
          <a:p>
            <a:pPr lvl="1"/>
            <a:r>
              <a:rPr lang="en-US" dirty="0" smtClean="0"/>
              <a:t>My way		or	God’s Way?</a:t>
            </a:r>
          </a:p>
          <a:p>
            <a:pPr lvl="1"/>
            <a:r>
              <a:rPr lang="en-US" dirty="0" smtClean="0"/>
              <a:t>Your way	or	God’s Way?</a:t>
            </a:r>
          </a:p>
          <a:p>
            <a:pPr lvl="1"/>
            <a:r>
              <a:rPr lang="en-US" dirty="0" smtClean="0"/>
              <a:t>Any way		or	God’s Way?</a:t>
            </a:r>
          </a:p>
          <a:p>
            <a:pPr lvl="0"/>
            <a:r>
              <a:rPr lang="en-US" dirty="0" smtClean="0"/>
              <a:t>If God truly loved us and so desired,</a:t>
            </a:r>
          </a:p>
          <a:p>
            <a:pPr lvl="1"/>
            <a:r>
              <a:rPr lang="en-US" dirty="0" smtClean="0"/>
              <a:t>Does He have the ability to give us a written message that we can all interpret and understand in the same way?</a:t>
            </a:r>
          </a:p>
          <a:p>
            <a:pPr lvl="1"/>
            <a:r>
              <a:rPr lang="en-US" dirty="0" smtClean="0"/>
              <a:t>Or is God lacking in the knowledge to know how?</a:t>
            </a:r>
          </a:p>
          <a:p>
            <a:pPr lvl="1"/>
            <a:r>
              <a:rPr lang="en-US" dirty="0" smtClean="0"/>
              <a:t>Is God lacking in the compassion to want to do it?</a:t>
            </a:r>
          </a:p>
          <a:p>
            <a:pPr lvl="1"/>
            <a:r>
              <a:rPr lang="en-US" dirty="0" smtClean="0"/>
              <a:t>Does He have the ability and the compassion to give us a written message that we can all interpret and understand in the same way?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Bible Is God’s Word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If I misunderstand God’s Word, whose fault is that?</a:t>
            </a:r>
          </a:p>
          <a:p>
            <a:pPr lvl="1"/>
            <a:r>
              <a:rPr lang="en-US" dirty="0" smtClean="0"/>
              <a:t>God’s</a:t>
            </a:r>
          </a:p>
          <a:p>
            <a:pPr lvl="1"/>
            <a:r>
              <a:rPr lang="en-US" dirty="0" smtClean="0"/>
              <a:t>Mine</a:t>
            </a:r>
          </a:p>
          <a:p>
            <a:pPr lvl="1"/>
            <a:r>
              <a:rPr lang="en-US" dirty="0" smtClean="0"/>
              <a:t>Someone else’s</a:t>
            </a:r>
          </a:p>
          <a:p>
            <a:pPr lvl="0"/>
            <a:r>
              <a:rPr lang="en-US" dirty="0" smtClean="0"/>
              <a:t>If there is:</a:t>
            </a:r>
          </a:p>
          <a:p>
            <a:pPr lvl="1"/>
            <a:r>
              <a:rPr lang="en-US" dirty="0" smtClean="0"/>
              <a:t>One God</a:t>
            </a:r>
          </a:p>
          <a:p>
            <a:pPr lvl="1"/>
            <a:r>
              <a:rPr lang="en-US" dirty="0" smtClean="0"/>
              <a:t>Who gave one book </a:t>
            </a:r>
          </a:p>
          <a:p>
            <a:pPr lvl="1"/>
            <a:r>
              <a:rPr lang="en-US" dirty="0" smtClean="0"/>
              <a:t>To last for all time </a:t>
            </a:r>
          </a:p>
          <a:p>
            <a:pPr lvl="1"/>
            <a:r>
              <a:rPr lang="en-US" dirty="0" smtClean="0"/>
              <a:t>To save all people </a:t>
            </a:r>
          </a:p>
          <a:p>
            <a:pPr lvl="1"/>
            <a:r>
              <a:rPr lang="en-US" dirty="0" smtClean="0"/>
              <a:t>In the same way, </a:t>
            </a:r>
          </a:p>
          <a:p>
            <a:pPr lvl="1"/>
            <a:r>
              <a:rPr lang="en-US" sz="2800" i="1" dirty="0" smtClean="0"/>
              <a:t>How many different acceptable ways would He give to interpret that one book?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Bible Is God’s Word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Requires one (as a command) to “give diligence” (ASV)</a:t>
            </a:r>
          </a:p>
          <a:p>
            <a:r>
              <a:rPr lang="en-US" dirty="0" smtClean="0"/>
              <a:t>Provides the only way to present oneself “approved unto God” (ASV)</a:t>
            </a:r>
          </a:p>
          <a:p>
            <a:r>
              <a:rPr lang="en-US" dirty="0" smtClean="0"/>
              <a:t>Guarantees one “as a workman who does not need to be ashamed” (NASB)</a:t>
            </a:r>
          </a:p>
          <a:p>
            <a:r>
              <a:rPr lang="en-US" dirty="0" smtClean="0"/>
              <a:t>Achieved exclusively by “handling aright the word of truth” (ASV)</a:t>
            </a:r>
          </a:p>
          <a:p>
            <a:pPr marL="3175" lvl="1" indent="-3175" algn="ctr">
              <a:buNone/>
            </a:pPr>
            <a:r>
              <a:rPr lang="en-US" sz="2800" dirty="0" smtClean="0"/>
              <a:t>2 Timothy 2:15 –</a:t>
            </a:r>
          </a:p>
          <a:p>
            <a:pPr marL="3175" lvl="1" indent="-3175" algn="ctr">
              <a:buNone/>
            </a:pPr>
            <a:r>
              <a:rPr lang="en-US" sz="2800" i="1" dirty="0" smtClean="0"/>
              <a:t>God’s Key to </a:t>
            </a:r>
            <a:endParaRPr lang="en-US" sz="2800" dirty="0" smtClean="0"/>
          </a:p>
          <a:p>
            <a:pPr marL="3175" lvl="1" indent="-3175" algn="ctr">
              <a:buNone/>
            </a:pPr>
            <a:r>
              <a:rPr lang="en-US" sz="2800" i="1" dirty="0" smtClean="0"/>
              <a:t>Interpreting God’s Word </a:t>
            </a:r>
            <a:endParaRPr lang="en-US" sz="2800" dirty="0" smtClean="0"/>
          </a:p>
          <a:p>
            <a:pPr marL="3175" lvl="1" indent="-3175" algn="ctr">
              <a:buNone/>
            </a:pPr>
            <a:r>
              <a:rPr lang="en-US" sz="2800" i="1" dirty="0" smtClean="0"/>
              <a:t>God’s Way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Timothy 2:15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410200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Faith in God and the inspiration of the Bible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Development of the mind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Love for the truth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Desire to know and do the truth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Willingness to study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Humility and an open mind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Honesty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Purity of life consistent with the Word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Good common sense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Good and reliable translation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Good Bible study helps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Expectation of understanding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Prayerful attitude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Willingness to apply what is learned to personal life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Necessities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410200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 desire to please the world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Idea that only the “clergy” can understand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Idea that only the elite can correctly interpret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Using the Scripture to “prove” doctrine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Using the Scripture to “justify” what one wants to do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Reading without expecting to understand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Lack of thoroughness in study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Interpreting with improper motives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Personal prejudice or emotional bias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Cultural conditioning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Certain beliefs and values given to us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Regard for human authority over Scriptural authority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Trying to harmonize the Bible with science or culture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 dogmatic attitude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Hindrances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312</Words>
  <Application>Microsoft Office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The Bible Is God’s Word</vt:lpstr>
      <vt:lpstr>The Bible Is God’s Word</vt:lpstr>
      <vt:lpstr>2 Timothy 2:15</vt:lpstr>
      <vt:lpstr>Basic Necessities</vt:lpstr>
      <vt:lpstr>Basic Hindrances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Cindy</cp:lastModifiedBy>
  <cp:revision>7</cp:revision>
  <dcterms:created xsi:type="dcterms:W3CDTF">2012-03-11T17:57:16Z</dcterms:created>
  <dcterms:modified xsi:type="dcterms:W3CDTF">2012-03-13T18:46:05Z</dcterms:modified>
</cp:coreProperties>
</file>