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9F"/>
    <a:srgbClr val="CD1B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Come to the Feast-Text Slides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3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533400"/>
          </a:xfrm>
          <a:solidFill>
            <a:srgbClr val="C00000"/>
          </a:solidFill>
        </p:spPr>
        <p:txBody>
          <a:bodyPr>
            <a:noAutofit/>
          </a:bodyPr>
          <a:lstStyle>
            <a:lvl1pPr algn="l">
              <a:defRPr sz="4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B9F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rgbClr val="CD1B26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305F-CA77-4065-8995-9A6ECDEFFAE0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4C88-C7CA-4836-9986-D92C2DF8D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e to the Fe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" y="0"/>
            <a:ext cx="91430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Jesus’ Invitation to the Feast in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Believe Jesus is God’s Son – Mark 16:16</a:t>
            </a:r>
          </a:p>
          <a:p>
            <a:r>
              <a:rPr lang="en-US" sz="3200" dirty="0" smtClean="0"/>
              <a:t>Repent of your sins – Luke 13:3</a:t>
            </a:r>
          </a:p>
          <a:p>
            <a:r>
              <a:rPr lang="en-US" sz="3200" dirty="0" smtClean="0"/>
              <a:t>Confess your faith in Jesus – Matthew 10:32</a:t>
            </a:r>
          </a:p>
          <a:p>
            <a:r>
              <a:rPr lang="en-US" sz="3200" dirty="0" smtClean="0"/>
              <a:t>Be immersed in water – John 3:5</a:t>
            </a:r>
          </a:p>
          <a:p>
            <a:pPr lvl="1"/>
            <a:r>
              <a:rPr lang="en-US" sz="2800" dirty="0" smtClean="0"/>
              <a:t>Your sins will be washed away – Acts 22:16</a:t>
            </a:r>
          </a:p>
          <a:p>
            <a:pPr lvl="1"/>
            <a:r>
              <a:rPr lang="en-US" sz="2800" dirty="0" smtClean="0"/>
              <a:t>God will add you to His church – Acts 2:47</a:t>
            </a:r>
          </a:p>
          <a:p>
            <a:pPr lvl="1"/>
            <a:r>
              <a:rPr lang="en-US" sz="2800" dirty="0" smtClean="0"/>
              <a:t>God will write your name in heaven – Hebrews 12:23</a:t>
            </a:r>
          </a:p>
          <a:p>
            <a:r>
              <a:rPr lang="en-US" sz="3200" dirty="0" smtClean="0"/>
              <a:t>Serve at His table faithfully for life – 1 John 1:7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Great Supper” = the abundant blessings of the gospel</a:t>
            </a:r>
            <a:endParaRPr lang="en-US" sz="4400" dirty="0"/>
          </a:p>
          <a:p>
            <a:pPr lvl="1"/>
            <a:r>
              <a:rPr lang="en-US" dirty="0"/>
              <a:t>Gospel of Christ is a sumptuous banquet for hungry souls</a:t>
            </a:r>
            <a:endParaRPr lang="en-US" sz="4000" dirty="0"/>
          </a:p>
          <a:p>
            <a:pPr lvl="1"/>
            <a:r>
              <a:rPr lang="en-US" dirty="0"/>
              <a:t>Nothing compares to its abundance, fellowship, joy or </a:t>
            </a:r>
            <a:r>
              <a:rPr lang="en-US" dirty="0" smtClean="0"/>
              <a:t>hope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Invitations -</a:t>
            </a:r>
            <a:r>
              <a:rPr lang="en-US" sz="3300" dirty="0" smtClean="0">
                <a:latin typeface="Lucida Handwriting" pitchFamily="66" charset="0"/>
              </a:rPr>
              <a:t>The 1</a:t>
            </a:r>
            <a:r>
              <a:rPr lang="en-US" sz="3300" baseline="30000" dirty="0" smtClean="0">
                <a:latin typeface="Lucida Handwriting" pitchFamily="66" charset="0"/>
              </a:rPr>
              <a:t>st</a:t>
            </a:r>
            <a:r>
              <a:rPr lang="en-US" sz="3300" dirty="0" smtClean="0">
                <a:latin typeface="Lucida Handwriting" pitchFamily="66" charset="0"/>
              </a:rPr>
              <a:t> One (v. 16-21a)</a:t>
            </a:r>
            <a:endParaRPr lang="en-US" sz="3300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“Invited </a:t>
            </a:r>
            <a:r>
              <a:rPr lang="en-US" dirty="0" smtClean="0"/>
              <a:t>many</a:t>
            </a:r>
            <a:r>
              <a:rPr lang="en-US" dirty="0"/>
              <a:t>” (v. 16)</a:t>
            </a:r>
            <a:endParaRPr lang="en-US" sz="4400" dirty="0"/>
          </a:p>
          <a:p>
            <a:pPr lvl="1"/>
            <a:r>
              <a:rPr lang="en-US" dirty="0"/>
              <a:t>Shows great breadth of God’s love for all mankind</a:t>
            </a:r>
            <a:endParaRPr lang="en-US" sz="3800" dirty="0"/>
          </a:p>
          <a:p>
            <a:pPr lvl="1"/>
            <a:r>
              <a:rPr lang="en-US" sz="2300" dirty="0"/>
              <a:t>Invites all (Rev. 22:17), wants all (1 Tim. 2:4</a:t>
            </a:r>
            <a:r>
              <a:rPr lang="en-US" sz="2300" dirty="0" smtClean="0"/>
              <a:t>), offers </a:t>
            </a:r>
            <a:r>
              <a:rPr lang="en-US" sz="2300" dirty="0"/>
              <a:t>to all (Tit. 2:11)</a:t>
            </a:r>
          </a:p>
          <a:p>
            <a:pPr lvl="1"/>
            <a:r>
              <a:rPr lang="en-US" dirty="0" smtClean="0"/>
              <a:t>He made all the necessary preparations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Come, for all things are now ready” (v. 17) </a:t>
            </a:r>
            <a:endParaRPr lang="en-US" dirty="0" smtClean="0"/>
          </a:p>
          <a:p>
            <a:r>
              <a:rPr lang="en-US" dirty="0" smtClean="0"/>
              <a:t>All Those Invited Made Flimsy Excuses (v. 18-20)</a:t>
            </a:r>
          </a:p>
          <a:p>
            <a:pPr lvl="1"/>
            <a:r>
              <a:rPr lang="en-US" dirty="0" smtClean="0"/>
              <a:t>Bought land = refused because of possessions (cf. </a:t>
            </a:r>
            <a:r>
              <a:rPr lang="en-US" dirty="0" err="1" smtClean="0"/>
              <a:t>Lk</a:t>
            </a:r>
            <a:r>
              <a:rPr lang="en-US" dirty="0" smtClean="0"/>
              <a:t>. 18:18-23)</a:t>
            </a:r>
          </a:p>
          <a:p>
            <a:pPr lvl="1"/>
            <a:r>
              <a:rPr lang="en-US" dirty="0" smtClean="0"/>
              <a:t>Bought oxen = refused because of ambition (cf. John 12:42-43)</a:t>
            </a:r>
          </a:p>
          <a:p>
            <a:pPr lvl="1"/>
            <a:r>
              <a:rPr lang="en-US" dirty="0" smtClean="0"/>
              <a:t>Married = refused because of family ties (cf. Luke 14:26)</a:t>
            </a:r>
          </a:p>
          <a:p>
            <a:pPr lvl="1"/>
            <a:r>
              <a:rPr lang="en-US" dirty="0" smtClean="0"/>
              <a:t>Excuses are not reasons!</a:t>
            </a:r>
          </a:p>
          <a:p>
            <a:pPr lvl="2"/>
            <a:r>
              <a:rPr lang="en-US" dirty="0" smtClean="0"/>
              <a:t>They did not want to come because they loved other things too much!</a:t>
            </a:r>
          </a:p>
          <a:p>
            <a:pPr lvl="2"/>
            <a:r>
              <a:rPr lang="en-US" dirty="0" smtClean="0"/>
              <a:t>Christ must take priority over all earthly matters!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Invitations -</a:t>
            </a:r>
            <a:r>
              <a:rPr lang="en-US" sz="3300" dirty="0" smtClean="0">
                <a:latin typeface="Lucida Handwriting" pitchFamily="66" charset="0"/>
              </a:rPr>
              <a:t>The 2</a:t>
            </a:r>
            <a:r>
              <a:rPr lang="en-US" sz="3300" baseline="30000" dirty="0" smtClean="0">
                <a:latin typeface="Lucida Handwriting" pitchFamily="66" charset="0"/>
              </a:rPr>
              <a:t>nd</a:t>
            </a:r>
            <a:r>
              <a:rPr lang="en-US" sz="3300" dirty="0" smtClean="0">
                <a:latin typeface="Lucida Handwriting" pitchFamily="66" charset="0"/>
              </a:rPr>
              <a:t> One (v. 21b-22)</a:t>
            </a:r>
            <a:endParaRPr lang="en-US" sz="3300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 out into streets and lanes” to lower classes</a:t>
            </a:r>
            <a:endParaRPr lang="en-US" sz="4400" dirty="0" smtClean="0"/>
          </a:p>
          <a:p>
            <a:pPr lvl="1"/>
            <a:r>
              <a:rPr lang="en-US" dirty="0" smtClean="0"/>
              <a:t>Shows great impartiality of God’s love for mankind</a:t>
            </a:r>
            <a:endParaRPr lang="en-US" sz="3800" dirty="0" smtClean="0"/>
          </a:p>
          <a:p>
            <a:r>
              <a:rPr lang="en-US" dirty="0" smtClean="0"/>
              <a:t>“Bring in here”</a:t>
            </a:r>
            <a:endParaRPr lang="en-US" sz="4400" dirty="0" smtClean="0"/>
          </a:p>
          <a:p>
            <a:pPr lvl="1"/>
            <a:r>
              <a:rPr lang="en-US" dirty="0" smtClean="0"/>
              <a:t>Outcasts rarely make excuses when invited to a great banquet</a:t>
            </a:r>
            <a:endParaRPr lang="en-US" sz="3800" dirty="0" smtClean="0"/>
          </a:p>
          <a:p>
            <a:r>
              <a:rPr lang="en-US" dirty="0" smtClean="0"/>
              <a:t>“Still there is room”</a:t>
            </a:r>
          </a:p>
          <a:p>
            <a:pPr lvl="1"/>
            <a:r>
              <a:rPr lang="en-US" dirty="0" smtClean="0"/>
              <a:t>God always has room for more at His table!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Invitations -</a:t>
            </a:r>
            <a:r>
              <a:rPr lang="en-US" sz="3300" dirty="0" smtClean="0">
                <a:latin typeface="Lucida Handwriting" pitchFamily="66" charset="0"/>
              </a:rPr>
              <a:t>The 3</a:t>
            </a:r>
            <a:r>
              <a:rPr lang="en-US" sz="3300" baseline="30000" dirty="0" smtClean="0">
                <a:latin typeface="Lucida Handwriting" pitchFamily="66" charset="0"/>
              </a:rPr>
              <a:t>rd</a:t>
            </a:r>
            <a:r>
              <a:rPr lang="en-US" sz="3300" dirty="0" smtClean="0">
                <a:latin typeface="Lucida Handwriting" pitchFamily="66" charset="0"/>
              </a:rPr>
              <a:t> One (v. 23-24)</a:t>
            </a:r>
            <a:endParaRPr lang="en-US" sz="3300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 out into the highways and hedges” to those without opportunity</a:t>
            </a:r>
            <a:endParaRPr lang="en-US" sz="4400" dirty="0" smtClean="0"/>
          </a:p>
          <a:p>
            <a:pPr lvl="1"/>
            <a:r>
              <a:rPr lang="en-US" dirty="0" smtClean="0"/>
              <a:t>Shows great length of God’s love to reach the uttermost</a:t>
            </a:r>
            <a:endParaRPr lang="en-US" sz="3800" dirty="0" smtClean="0"/>
          </a:p>
          <a:p>
            <a:r>
              <a:rPr lang="en-US" dirty="0" smtClean="0"/>
              <a:t>“Compel them to come in”</a:t>
            </a:r>
            <a:endParaRPr lang="en-US" sz="4400" dirty="0" smtClean="0"/>
          </a:p>
          <a:p>
            <a:pPr lvl="1"/>
            <a:r>
              <a:rPr lang="en-US" dirty="0" smtClean="0"/>
              <a:t>Persuade them that people of their class are wanted</a:t>
            </a:r>
            <a:endParaRPr lang="en-US" sz="3800" dirty="0" smtClean="0"/>
          </a:p>
          <a:p>
            <a:r>
              <a:rPr lang="en-US" dirty="0" smtClean="0"/>
              <a:t>“That My house may be filled”</a:t>
            </a:r>
            <a:endParaRPr lang="en-US" sz="4400" dirty="0" smtClean="0"/>
          </a:p>
          <a:p>
            <a:pPr lvl="1"/>
            <a:r>
              <a:rPr lang="en-US" dirty="0" smtClean="0"/>
              <a:t>God wants His house full; man’s stubbornness cannot stop Him</a:t>
            </a:r>
            <a:endParaRPr lang="en-US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has done all the preparations for the great salvation (cf. Heb. 2:3-4)</a:t>
            </a:r>
            <a:endParaRPr lang="en-US" sz="4000" dirty="0" smtClean="0"/>
          </a:p>
          <a:p>
            <a:r>
              <a:rPr lang="en-US" dirty="0" smtClean="0"/>
              <a:t>God has invited all to come to Him (cf. Matt. 11:28-30)</a:t>
            </a:r>
            <a:endParaRPr lang="en-US" sz="4400" dirty="0" smtClean="0"/>
          </a:p>
          <a:p>
            <a:r>
              <a:rPr lang="en-US" dirty="0" smtClean="0"/>
              <a:t>God has sent us, His servants, to extend His </a:t>
            </a:r>
            <a:r>
              <a:rPr lang="en-US" dirty="0" smtClean="0"/>
              <a:t>invitation (cf. </a:t>
            </a:r>
            <a:r>
              <a:rPr lang="en-US" dirty="0" smtClean="0"/>
              <a:t>Mark 16:15)</a:t>
            </a:r>
            <a:endParaRPr lang="en-US" sz="4400" dirty="0" smtClean="0"/>
          </a:p>
          <a:p>
            <a:pPr lvl="1"/>
            <a:r>
              <a:rPr lang="en-US" dirty="0" smtClean="0"/>
              <a:t>Some of those invited </a:t>
            </a:r>
            <a:br>
              <a:rPr lang="en-US" dirty="0" smtClean="0"/>
            </a:br>
            <a:r>
              <a:rPr lang="en-US" dirty="0" smtClean="0"/>
              <a:t>will make excuses, reject His invitation &amp; be rejected.</a:t>
            </a:r>
            <a:endParaRPr lang="en-US" sz="4000" dirty="0" smtClean="0"/>
          </a:p>
          <a:p>
            <a:pPr lvl="1"/>
            <a:r>
              <a:rPr lang="en-US" dirty="0" smtClean="0"/>
              <a:t>Some of those sent </a:t>
            </a:r>
            <a:br>
              <a:rPr lang="en-US" dirty="0" smtClean="0"/>
            </a:br>
            <a:r>
              <a:rPr lang="en-US" dirty="0" smtClean="0"/>
              <a:t>will make excuses, reject His command &amp; be rejected.</a:t>
            </a:r>
            <a:endParaRPr lang="en-US" sz="4000" dirty="0" smtClean="0"/>
          </a:p>
          <a:p>
            <a:pPr lvl="1"/>
            <a:r>
              <a:rPr lang="en-US" dirty="0" smtClean="0"/>
              <a:t>NO excuse for not accepting His invitation &amp; obeying Him!</a:t>
            </a:r>
            <a:endParaRPr lang="en-US" sz="4000" dirty="0" smtClean="0"/>
          </a:p>
          <a:p>
            <a:pPr lvl="1"/>
            <a:r>
              <a:rPr lang="en-US" dirty="0" smtClean="0"/>
              <a:t>Christ must take priority over every earthly matter!</a:t>
            </a:r>
            <a:endParaRPr lang="en-US" sz="1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Immediate Opportunity: </a:t>
            </a:r>
            <a:r>
              <a:rPr lang="en-US" sz="4000" u="sng" dirty="0" smtClean="0"/>
              <a:t>The Feast</a:t>
            </a:r>
            <a:endParaRPr lang="en-US" sz="4000" u="sng" dirty="0"/>
          </a:p>
        </p:txBody>
      </p:sp>
      <p:pic>
        <p:nvPicPr>
          <p:cNvPr id="6" name="Picture 4" descr="L:\Events\Advertise\Speakers\Pictures\Pollard, Ne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314" y="1524000"/>
            <a:ext cx="3049686" cy="4572000"/>
          </a:xfrm>
          <a:prstGeom prst="rect">
            <a:avLst/>
          </a:prstGeom>
          <a:noFill/>
        </p:spPr>
      </p:pic>
      <p:pic>
        <p:nvPicPr>
          <p:cNvPr id="2052" name="Picture 4" descr="\\pblfpr\users\David\_Graphics\Lesson-Event PPT Graphics\The Essentials - Gospel Meeting - title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1524000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Immediate Opportunity: </a:t>
            </a:r>
            <a:r>
              <a:rPr lang="en-US" sz="4000" u="sng" dirty="0" smtClean="0"/>
              <a:t>The Invitations</a:t>
            </a:r>
            <a:endParaRPr lang="en-US" sz="4000" u="sng" dirty="0"/>
          </a:p>
        </p:txBody>
      </p:sp>
      <p:pic>
        <p:nvPicPr>
          <p:cNvPr id="3074" name="Picture 2" descr="\\pblfpr\users\David\_Graphics\Lesson-Event PPT Graphics\The Essentials - What to know.jpg"/>
          <p:cNvPicPr>
            <a:picLocks noChangeAspect="1" noChangeArrowheads="1"/>
          </p:cNvPicPr>
          <p:nvPr/>
        </p:nvPicPr>
        <p:blipFill>
          <a:blip r:embed="rId2" cstate="print"/>
          <a:srcRect b="18333"/>
          <a:stretch>
            <a:fillRect/>
          </a:stretch>
        </p:blipFill>
        <p:spPr bwMode="auto">
          <a:xfrm>
            <a:off x="1524000" y="1752600"/>
            <a:ext cx="5714999" cy="3733800"/>
          </a:xfrm>
          <a:prstGeom prst="rect">
            <a:avLst/>
          </a:prstGeom>
          <a:noFill/>
        </p:spPr>
      </p:pic>
      <p:pic>
        <p:nvPicPr>
          <p:cNvPr id="3075" name="Picture 3" descr="\\pblfpr\users\David\_Graphics\Lesson-Event PPT Graphics\The Essentials - Gospel Meeting 5.jpg"/>
          <p:cNvPicPr>
            <a:picLocks noChangeAspect="1" noChangeArrowheads="1"/>
          </p:cNvPicPr>
          <p:nvPr/>
        </p:nvPicPr>
        <p:blipFill>
          <a:blip r:embed="rId3" cstate="print"/>
          <a:srcRect t="43333"/>
          <a:stretch>
            <a:fillRect/>
          </a:stretch>
        </p:blipFill>
        <p:spPr bwMode="auto">
          <a:xfrm>
            <a:off x="1524000" y="3733800"/>
            <a:ext cx="5715000" cy="2590800"/>
          </a:xfrm>
          <a:prstGeom prst="rect">
            <a:avLst/>
          </a:prstGeom>
          <a:noFill/>
        </p:spPr>
      </p:pic>
      <p:pic>
        <p:nvPicPr>
          <p:cNvPr id="3076" name="Picture 4" descr="\\pblfpr\users\David\_Graphics\Lesson-Event PPT Graphics\The Essentials - Gospel Meeting 5.jpg"/>
          <p:cNvPicPr>
            <a:picLocks noChangeAspect="1" noChangeArrowheads="1"/>
          </p:cNvPicPr>
          <p:nvPr/>
        </p:nvPicPr>
        <p:blipFill>
          <a:blip r:embed="rId3" cstate="print"/>
          <a:srcRect l="17161" t="62565" r="2839" b="2279"/>
          <a:stretch>
            <a:fillRect/>
          </a:stretch>
        </p:blipFill>
        <p:spPr bwMode="auto">
          <a:xfrm>
            <a:off x="0" y="3643312"/>
            <a:ext cx="9144000" cy="3214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Immediate Opportunity: </a:t>
            </a:r>
            <a:r>
              <a:rPr lang="en-US" sz="4000" u="sng" dirty="0" smtClean="0"/>
              <a:t>The Applications</a:t>
            </a:r>
            <a:endParaRPr lang="en-US" sz="4000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r>
              <a:rPr lang="en-US" dirty="0" smtClean="0"/>
              <a:t>Your full participation in &amp; attendance at the Meeting</a:t>
            </a:r>
          </a:p>
          <a:p>
            <a:r>
              <a:rPr lang="en-US" dirty="0" smtClean="0"/>
              <a:t>Your prayers</a:t>
            </a:r>
          </a:p>
          <a:p>
            <a:r>
              <a:rPr lang="en-US" dirty="0" smtClean="0"/>
              <a:t>Your help with &amp; presence at meals</a:t>
            </a:r>
          </a:p>
          <a:p>
            <a:r>
              <a:rPr lang="en-US" dirty="0" smtClean="0"/>
              <a:t>Your assistance with lunchtime sandwiches</a:t>
            </a:r>
          </a:p>
          <a:p>
            <a:r>
              <a:rPr lang="en-US" dirty="0" smtClean="0"/>
              <a:t>Your encouragement of Neal Pollard</a:t>
            </a:r>
          </a:p>
        </p:txBody>
      </p:sp>
      <p:pic>
        <p:nvPicPr>
          <p:cNvPr id="7" name="Picture 2" descr="L:\Events\Gospel.mtg\12 - Pollard\SANDWICH - Volunteer 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11338"/>
            <a:ext cx="4114800" cy="3546662"/>
          </a:xfrm>
          <a:prstGeom prst="rect">
            <a:avLst/>
          </a:prstGeom>
          <a:noFill/>
        </p:spPr>
      </p:pic>
      <p:pic>
        <p:nvPicPr>
          <p:cNvPr id="8" name="Picture 3" descr="L:\Events\Gospel.mtg\12 - Pollard\Post 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988" y="1371600"/>
            <a:ext cx="7109012" cy="5493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00400" y="37760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 smtClean="0">
                <a:solidFill>
                  <a:srgbClr val="000B9F"/>
                </a:solidFill>
                <a:latin typeface="Comic Sans MS" pitchFamily="66" charset="0"/>
              </a:rPr>
              <a:t>Mr. Neal Pollard</a:t>
            </a:r>
          </a:p>
          <a:p>
            <a:pPr>
              <a:lnSpc>
                <a:spcPct val="125000"/>
              </a:lnSpc>
            </a:pPr>
            <a:r>
              <a:rPr lang="en-US" sz="3200" b="1" dirty="0" smtClean="0">
                <a:solidFill>
                  <a:srgbClr val="000B9F"/>
                </a:solidFill>
                <a:latin typeface="Comic Sans MS" pitchFamily="66" charset="0"/>
              </a:rPr>
              <a:t>2414 S. Cody Court</a:t>
            </a:r>
          </a:p>
          <a:p>
            <a:pPr>
              <a:lnSpc>
                <a:spcPct val="125000"/>
              </a:lnSpc>
            </a:pPr>
            <a:r>
              <a:rPr lang="en-US" sz="3200" b="1" dirty="0" smtClean="0">
                <a:solidFill>
                  <a:srgbClr val="000B9F"/>
                </a:solidFill>
                <a:latin typeface="Comic Sans MS" pitchFamily="66" charset="0"/>
              </a:rPr>
              <a:t>Lakewood, CO  80227</a:t>
            </a:r>
            <a:endParaRPr lang="en-US" sz="3200" b="1" dirty="0">
              <a:solidFill>
                <a:srgbClr val="000B9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allAtOnce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The Feast</vt:lpstr>
      <vt:lpstr>The Invitations -The 1st One (v. 16-21a)</vt:lpstr>
      <vt:lpstr>The Invitations -The 2nd One (v. 21b-22)</vt:lpstr>
      <vt:lpstr>The Invitations -The 3rd One (v. 23-24)</vt:lpstr>
      <vt:lpstr>The Applications</vt:lpstr>
      <vt:lpstr>Immediate Opportunity: The Feast</vt:lpstr>
      <vt:lpstr>Immediate Opportunity: The Invitations</vt:lpstr>
      <vt:lpstr>Immediate Opportunity: The Applications</vt:lpstr>
      <vt:lpstr>Jesus’ Invitation to the Feast in Heaven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</cp:revision>
  <dcterms:created xsi:type="dcterms:W3CDTF">2012-02-17T22:05:47Z</dcterms:created>
  <dcterms:modified xsi:type="dcterms:W3CDTF">2012-02-19T12:42:31Z</dcterms:modified>
</cp:coreProperties>
</file>