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88" r:id="rId3"/>
    <p:sldId id="287" r:id="rId4"/>
    <p:sldId id="290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AB"/>
    <a:srgbClr val="FFF5AF"/>
    <a:srgbClr val="FFFF93"/>
    <a:srgbClr val="FFD175"/>
    <a:srgbClr val="DAF0FD"/>
    <a:srgbClr val="0000CC"/>
    <a:srgbClr val="CC9900"/>
    <a:srgbClr val="FFBF4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59" autoAdjust="0"/>
  </p:normalViewPr>
  <p:slideViewPr>
    <p:cSldViewPr>
      <p:cViewPr>
        <p:scale>
          <a:sx n="80" d="100"/>
          <a:sy n="80" d="100"/>
        </p:scale>
        <p:origin x="-210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Oxygen Graphics\Dunjun-Scroll\Dunjun-Scroll_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997575"/>
            <a:ext cx="8610600" cy="55562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E3AB"/>
                </a:solidFill>
              </a:rPr>
              <a:t>Prophet to the Rebellious Captives</a:t>
            </a:r>
            <a:endParaRPr lang="en-US" sz="4000" dirty="0">
              <a:solidFill>
                <a:srgbClr val="FFE3AB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029200"/>
            <a:ext cx="2971800" cy="990600"/>
          </a:xfrm>
        </p:spPr>
        <p:txBody>
          <a:bodyPr anchor="ctr" anchorCtr="0">
            <a:noAutofit/>
          </a:bodyPr>
          <a:lstStyle/>
          <a:p>
            <a:r>
              <a:rPr lang="en-US" sz="6000" dirty="0" smtClean="0"/>
              <a:t>Ezekiel:</a:t>
            </a:r>
            <a:endParaRPr lang="en-US" sz="60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Shown the glory of the Lord</a:t>
            </a:r>
          </a:p>
          <a:p>
            <a:pPr lvl="1"/>
            <a:r>
              <a:rPr lang="en-US" dirty="0" smtClean="0"/>
              <a:t>1:28; 3:12, 23; 43:2-5; 44:4 (nearly 20 times)</a:t>
            </a:r>
          </a:p>
          <a:p>
            <a:r>
              <a:rPr lang="en-US" dirty="0" smtClean="0"/>
              <a:t>Sent to a rebellious people</a:t>
            </a:r>
          </a:p>
          <a:p>
            <a:pPr lvl="1"/>
            <a:r>
              <a:rPr lang="en-US" dirty="0" smtClean="0"/>
              <a:t>2:3-4a, 6b, 8b; 3:7, 9b, 26b, 27b (1/2 usage)</a:t>
            </a:r>
          </a:p>
          <a:p>
            <a:r>
              <a:rPr lang="en-US" dirty="0" smtClean="0"/>
              <a:t>Soothed to not be afraid (of words or looks)</a:t>
            </a:r>
          </a:p>
          <a:p>
            <a:pPr lvl="1"/>
            <a:r>
              <a:rPr lang="en-US" dirty="0" smtClean="0"/>
              <a:t>2:6; 3:9 (cf. Matt. 10:28; Acts 18:9; 1 Pet. 3:14)</a:t>
            </a:r>
          </a:p>
          <a:p>
            <a:r>
              <a:rPr lang="en-US" dirty="0" smtClean="0"/>
              <a:t>Supplied fully for his service to the Lord</a:t>
            </a:r>
          </a:p>
          <a:p>
            <a:pPr lvl="1"/>
            <a:r>
              <a:rPr lang="en-US" dirty="0" smtClean="0"/>
              <a:t>2:8 - 3:3 (cf. 2 Pet. 1:3; 2 Tim. 3:17)</a:t>
            </a:r>
          </a:p>
          <a:p>
            <a:r>
              <a:rPr lang="en-US" dirty="0" smtClean="0"/>
              <a:t>Savored the message of God’s Word</a:t>
            </a:r>
          </a:p>
          <a:p>
            <a:pPr lvl="1"/>
            <a:r>
              <a:rPr lang="en-US" dirty="0" smtClean="0"/>
              <a:t>3:3b ~ 2:10b (cf. Psa. 19:10; 119:97, 103, 127)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228600"/>
            <a:ext cx="2819400" cy="792162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/>
              <a:t>Ezekiel:</a:t>
            </a:r>
            <a:endParaRPr lang="en-US" sz="48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0" y="990600"/>
            <a:ext cx="68580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Prophet to the Rebellious Captives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Strengthened for his service to the Lord</a:t>
            </a:r>
          </a:p>
          <a:p>
            <a:pPr lvl="1"/>
            <a:r>
              <a:rPr lang="en-US" dirty="0" smtClean="0"/>
              <a:t>3:8, 10, 14b, 22a (cf. Matt. 28:20)</a:t>
            </a:r>
          </a:p>
          <a:p>
            <a:r>
              <a:rPr lang="en-US" dirty="0" smtClean="0"/>
              <a:t>Summoned to “go”</a:t>
            </a:r>
          </a:p>
          <a:p>
            <a:pPr lvl="1"/>
            <a:r>
              <a:rPr lang="en-US" dirty="0" smtClean="0"/>
              <a:t>3:1, 4, 11, 22, 24 (cf. Matt. 28:19; Mark 16:15)</a:t>
            </a:r>
          </a:p>
          <a:p>
            <a:r>
              <a:rPr lang="en-US" dirty="0" smtClean="0"/>
              <a:t>Specified the words to speak</a:t>
            </a:r>
          </a:p>
          <a:p>
            <a:pPr lvl="1"/>
            <a:r>
              <a:rPr lang="en-US" dirty="0" smtClean="0"/>
              <a:t>2:4, 7; 3:4, 11, 26-27 </a:t>
            </a:r>
            <a:r>
              <a:rPr lang="en-US" sz="2700" dirty="0" smtClean="0"/>
              <a:t>(cf. Gal. 1:6-12; 1 Pet. 4:11)</a:t>
            </a:r>
          </a:p>
          <a:p>
            <a:pPr lvl="1"/>
            <a:r>
              <a:rPr lang="en-US" dirty="0" smtClean="0"/>
              <a:t>“Thus says the Lord” (127 times)</a:t>
            </a:r>
          </a:p>
          <a:p>
            <a:pPr lvl="1"/>
            <a:r>
              <a:rPr lang="en-US" dirty="0" smtClean="0"/>
              <a:t>“Says the Lord” (210 times)</a:t>
            </a:r>
          </a:p>
          <a:p>
            <a:r>
              <a:rPr lang="en-US" dirty="0" err="1" smtClean="0"/>
              <a:t>Sentinelled</a:t>
            </a:r>
            <a:r>
              <a:rPr lang="en-US" dirty="0" smtClean="0"/>
              <a:t> to warn the wicked &amp; the wayward</a:t>
            </a:r>
          </a:p>
          <a:p>
            <a:pPr lvl="1"/>
            <a:r>
              <a:rPr lang="en-US" dirty="0" smtClean="0"/>
              <a:t>3:16-21 (cf. Col. 1:28; 1 Th. 5:14; 2 Th. 3:15)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2286000" y="228600"/>
            <a:ext cx="2819400" cy="792162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/>
              <a:t>Ezekiel:</a:t>
            </a:r>
            <a:endParaRPr lang="en-US" sz="4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0" y="990600"/>
            <a:ext cx="68580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Prophet to the Rebellious Captives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Spread the Word whether they want it or not</a:t>
            </a:r>
            <a:endParaRPr lang="en-US" dirty="0" smtClean="0"/>
          </a:p>
          <a:p>
            <a:pPr lvl="1"/>
            <a:r>
              <a:rPr lang="en-US" dirty="0" smtClean="0"/>
              <a:t>2:5, 7; 3:11b, 27 (cf. Matt. 13:1-23)</a:t>
            </a:r>
            <a:endParaRPr lang="en-US" dirty="0" smtClean="0"/>
          </a:p>
          <a:p>
            <a:r>
              <a:rPr lang="en-US" dirty="0" smtClean="0"/>
              <a:t>Set forth the opportunity for recognition of sins &amp; need for salvation</a:t>
            </a:r>
            <a:endParaRPr lang="en-US" dirty="0" smtClean="0"/>
          </a:p>
          <a:p>
            <a:pPr lvl="1"/>
            <a:r>
              <a:rPr lang="en-US" dirty="0" smtClean="0"/>
              <a:t>2:5b; 3:18 (cf. Mark 16:15-16)</a:t>
            </a:r>
            <a:endParaRPr lang="en-US" dirty="0" smtClean="0"/>
          </a:p>
          <a:p>
            <a:pPr lvl="1"/>
            <a:r>
              <a:rPr lang="en-US" dirty="0" smtClean="0"/>
              <a:t>Watchman’s destiny determined by his response (3:19b, 21b; cf. Jas. 4:17; 1 Tim. 4:16)</a:t>
            </a:r>
            <a:endParaRPr lang="en-US" dirty="0" smtClean="0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2286000" y="228600"/>
            <a:ext cx="2819400" cy="792162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/>
              <a:t>Ezekiel:</a:t>
            </a:r>
            <a:endParaRPr lang="en-US" sz="4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0" y="990600"/>
            <a:ext cx="68580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Prophet to the Rebellious Captives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“All have sinned and fall short of the glory of God” (Rom. 3:23).</a:t>
            </a:r>
          </a:p>
          <a:p>
            <a:r>
              <a:rPr lang="en-US" dirty="0" smtClean="0"/>
              <a:t>“Through [Christ]…we rejoice in hope of the glory of God” (Rom. 5:2).</a:t>
            </a:r>
          </a:p>
          <a:p>
            <a:r>
              <a:rPr lang="en-US" dirty="0" smtClean="0"/>
              <a:t>“We all, with unveiled face, beholding as in a mirror the glory of the Lord, are being transformed into the same image from glory to glory…” (2 Cor. 3:18).</a:t>
            </a:r>
          </a:p>
          <a:p>
            <a:endParaRPr lang="en-US" dirty="0" smtClean="0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858000" cy="1295400"/>
          </a:xfrm>
        </p:spPr>
        <p:txBody>
          <a:bodyPr>
            <a:noAutofit/>
          </a:bodyPr>
          <a:lstStyle/>
          <a:p>
            <a:r>
              <a:rPr lang="en-US" sz="4800" dirty="0" smtClean="0"/>
              <a:t>Is the Glory of the Lord Abiding in You?</a:t>
            </a:r>
            <a:endParaRPr lang="en-US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5316</TotalTime>
  <Words>412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Prophet to the Rebellious Captives</vt:lpstr>
      <vt:lpstr>Ezekiel:</vt:lpstr>
      <vt:lpstr>Ezekiel:</vt:lpstr>
      <vt:lpstr>Ezekiel:</vt:lpstr>
      <vt:lpstr>Is the Glory of the Lord Abiding in You?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320</cp:revision>
  <dcterms:created xsi:type="dcterms:W3CDTF">2010-09-04T02:43:12Z</dcterms:created>
  <dcterms:modified xsi:type="dcterms:W3CDTF">2011-11-13T22:36:59Z</dcterms:modified>
</cp:coreProperties>
</file>