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5F157-8CB1-410F-9E79-631A7FF1F8D5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1DA4B-21E3-465B-96E9-75A085A39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D6C0F4-9826-4811-BCEC-9512B6FAF8BD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00A95C-3FC7-4148-A3E9-7D4AF3108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0A95C-3FC7-4148-A3E9-7D4AF3108D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0A95C-3FC7-4148-A3E9-7D4AF3108D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="1"/>
            </a:lvl2pPr>
            <a:lvl3pPr>
              <a:defRPr b="1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D8F3DB-0B34-4FB9-809C-E64C4A6C9EB7}" type="datetimeFigureOut">
              <a:rPr lang="en-US" smtClean="0"/>
              <a:pPr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F2D056-D62D-4104-BD16-833A116C7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aying%20hands-slid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05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7630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50800" dist="50800" dir="2700000" algn="ctr" rotWithShape="0">
              <a:schemeClr val="tx1">
                <a:lumMod val="50000"/>
                <a:lumOff val="50000"/>
              </a:schemeClr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rgbClr val="0000CC"/>
          </a:solidFill>
          <a:effectLst>
            <a:outerShdw blurRad="50800" dist="38100" dir="2700000" algn="ctr" rotWithShape="0">
              <a:schemeClr val="tx1">
                <a:lumMod val="50000"/>
                <a:lumOff val="5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8763000" cy="1524000"/>
          </a:xfrm>
        </p:spPr>
        <p:txBody>
          <a:bodyPr>
            <a:normAutofit/>
          </a:bodyPr>
          <a:lstStyle/>
          <a:p>
            <a:pPr algn="l"/>
            <a:r>
              <a:rPr lang="en-US" sz="4600" dirty="0" smtClean="0"/>
              <a:t>“Lord, </a:t>
            </a:r>
            <a:r>
              <a:rPr lang="en-US" sz="4600" dirty="0" smtClean="0"/>
              <a:t>Please Bless Our Homes”</a:t>
            </a:r>
            <a:endParaRPr lang="en-US" sz="4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2819400"/>
            <a:ext cx="3352800" cy="685800"/>
          </a:xfrm>
        </p:spPr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Psalm 32:6-8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066800"/>
            <a:ext cx="8534400" cy="4648200"/>
          </a:xfrm>
          <a:prstGeom prst="roundRect">
            <a:avLst>
              <a:gd name="adj" fmla="val 10471"/>
            </a:avLst>
          </a:prstGeom>
          <a:solidFill>
            <a:schemeClr val="bg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“Lord, </a:t>
            </a:r>
            <a:r>
              <a:rPr lang="en-US" dirty="0" smtClean="0"/>
              <a:t>Please Bless Our Homes”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“Lord, Please Bless PBL </a:t>
            </a:r>
            <a:r>
              <a:rPr lang="en-US" u="sng" dirty="0" smtClean="0"/>
              <a:t>Marriages</a:t>
            </a:r>
            <a:r>
              <a:rPr lang="en-US" dirty="0" smtClean="0"/>
              <a:t>”</a:t>
            </a:r>
            <a:endParaRPr lang="en-US" u="sng" dirty="0" smtClean="0"/>
          </a:p>
          <a:p>
            <a:pPr lvl="1"/>
            <a:r>
              <a:rPr lang="en-US" dirty="0" smtClean="0"/>
              <a:t>Genesis 24:1-4, 10-27; 25:20-21; 1 Peter 3:7</a:t>
            </a:r>
          </a:p>
          <a:p>
            <a:r>
              <a:rPr lang="en-US" dirty="0" smtClean="0"/>
              <a:t>“Lord, Please Bless </a:t>
            </a:r>
            <a:r>
              <a:rPr lang="en-US" dirty="0" smtClean="0"/>
              <a:t>PBL </a:t>
            </a:r>
            <a:r>
              <a:rPr lang="en-US" u="sng" dirty="0" smtClean="0"/>
              <a:t>Parents</a:t>
            </a:r>
            <a:r>
              <a:rPr lang="en-US" dirty="0" smtClean="0"/>
              <a:t>”</a:t>
            </a:r>
            <a:endParaRPr lang="en-US" u="sng" dirty="0" smtClean="0"/>
          </a:p>
          <a:p>
            <a:pPr lvl="1"/>
            <a:r>
              <a:rPr lang="en-US" dirty="0" smtClean="0"/>
              <a:t>Judges 13:2-12; Matthew 15:25</a:t>
            </a:r>
            <a:endParaRPr lang="en-US" dirty="0" smtClean="0"/>
          </a:p>
          <a:p>
            <a:r>
              <a:rPr lang="en-US" dirty="0" smtClean="0"/>
              <a:t>“Lord, Please Bless </a:t>
            </a:r>
            <a:r>
              <a:rPr lang="en-US" dirty="0" smtClean="0"/>
              <a:t>PBL </a:t>
            </a:r>
            <a:r>
              <a:rPr lang="en-US" u="sng" dirty="0" smtClean="0"/>
              <a:t>Children</a:t>
            </a:r>
            <a:r>
              <a:rPr lang="en-US" dirty="0" smtClean="0"/>
              <a:t>”</a:t>
            </a:r>
            <a:endParaRPr lang="en-US" u="sng" dirty="0" smtClean="0"/>
          </a:p>
          <a:p>
            <a:pPr lvl="1"/>
            <a:r>
              <a:rPr lang="en-US" dirty="0" smtClean="0"/>
              <a:t>Matthew 15:22-28; 1 Samuel 1:10-11, 15, 20, 27-28</a:t>
            </a:r>
            <a:endParaRPr lang="en-US" dirty="0" smtClean="0"/>
          </a:p>
          <a:p>
            <a:r>
              <a:rPr lang="en-US" dirty="0" smtClean="0"/>
              <a:t>“Lord, Please Bless </a:t>
            </a:r>
            <a:r>
              <a:rPr lang="en-US" dirty="0" smtClean="0"/>
              <a:t>PBL </a:t>
            </a:r>
            <a:r>
              <a:rPr lang="en-US" u="sng" dirty="0" smtClean="0"/>
              <a:t>Brethren</a:t>
            </a:r>
            <a:r>
              <a:rPr lang="en-US" dirty="0" smtClean="0"/>
              <a:t>”</a:t>
            </a:r>
            <a:endParaRPr lang="en-US" u="sng" dirty="0" smtClean="0"/>
          </a:p>
          <a:p>
            <a:pPr lvl="1"/>
            <a:r>
              <a:rPr lang="en-US" dirty="0" smtClean="0"/>
              <a:t>James 5:16; Luke 22:31-32; Genesis 32:9-12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87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“Lord, Please Bless Our Homes”</vt:lpstr>
      <vt:lpstr>“Lord, Please Bless Our Homes”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“Lord, Teach Us to Pray”</dc:title>
  <dc:creator>david</dc:creator>
  <cp:lastModifiedBy>David</cp:lastModifiedBy>
  <cp:revision>11</cp:revision>
  <dcterms:created xsi:type="dcterms:W3CDTF">2009-10-21T20:25:35Z</dcterms:created>
  <dcterms:modified xsi:type="dcterms:W3CDTF">2011-10-30T21:46:20Z</dcterms:modified>
</cp:coreProperties>
</file>