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EA0"/>
    <a:srgbClr val="2F70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/>
    <p:restoredTop sz="86410"/>
  </p:normalViewPr>
  <p:slideViewPr>
    <p:cSldViewPr>
      <p:cViewPr>
        <p:scale>
          <a:sx n="100" d="100"/>
          <a:sy n="100" d="100"/>
        </p:scale>
        <p:origin x="-822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9C75-38E8-4602-B745-85E5CD04BBE8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9F554-4DF3-4560-9D12-98E39C1E0D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\\pblfpr\users\David\_Graphics\ws_Flowers_1024x768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3ACB-D158-490C-9ED1-4DCDFE474A7B}" type="datetimeFigureOut">
              <a:rPr lang="en-US" smtClean="0"/>
              <a:pPr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1CFE-9AC2-484A-9EAE-6EE1BE88E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1600200"/>
            <a:ext cx="6950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99201" y="6248400"/>
            <a:ext cx="324479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4:1-7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505670"/>
            <a:ext cx="8302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1754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Pray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74895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about everything!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24600" y="394329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4:6-7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52400" y="1524000"/>
            <a:ext cx="8686800" cy="5181600"/>
          </a:xfrm>
          <a:prstGeom prst="roundRect">
            <a:avLst/>
          </a:prstGeom>
          <a:solidFill>
            <a:srgbClr val="285EA0">
              <a:alpha val="55294"/>
            </a:srgb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Remember</a:t>
            </a:r>
            <a:r>
              <a:rPr lang="en-US" sz="3100" b="1" dirty="0" smtClean="0">
                <a:solidFill>
                  <a:schemeClr val="tx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you are loved!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Stand fast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in the Lord!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Maintain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right relationships!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Work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Jesus!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Rest assured</a:t>
            </a:r>
            <a:r>
              <a:rPr lang="en-US" sz="3100" b="1" dirty="0" smtClean="0">
                <a:solidFill>
                  <a:schemeClr val="tx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in your salvation!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Make a habit</a:t>
            </a:r>
            <a:r>
              <a:rPr lang="en-US" sz="3100" b="1" dirty="0" smtClean="0">
                <a:solidFill>
                  <a:schemeClr val="tx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of being joyful!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 patient &amp; gentle</a:t>
            </a:r>
            <a:r>
              <a:rPr lang="en-US" sz="3100" b="1" dirty="0" smtClean="0">
                <a:solidFill>
                  <a:schemeClr val="tx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with one another!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Remember</a:t>
            </a:r>
            <a:r>
              <a:rPr lang="en-US" sz="3100" b="1" dirty="0" smtClean="0">
                <a:solidFill>
                  <a:schemeClr val="tx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He is always near!</a:t>
            </a:r>
          </a:p>
          <a:p>
            <a:pPr>
              <a:spcAft>
                <a:spcPts val="300"/>
              </a:spcAft>
            </a:pPr>
            <a:r>
              <a:rPr lang="en-US" sz="3100" b="1" dirty="0" smtClean="0">
                <a:solidFill>
                  <a:srgbClr val="FFFF00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Pray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about everything!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3982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Remember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60131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you are loved!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394329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4:1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3735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Stand fast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5056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in the Lord!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394329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4:1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105400" y="4648200"/>
            <a:ext cx="3962400" cy="16002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Acts 2:42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 Corinthians 15:58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 Corinthians 16:13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3227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Maintain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8166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2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right relationships!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394329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4:2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410200" y="4648200"/>
            <a:ext cx="3657600" cy="10668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Matthew 5:23-24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Matthew 18:15-20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3884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Jesus!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394329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4:3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000" y="2133600"/>
            <a:ext cx="2040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Work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91200" y="4648200"/>
            <a:ext cx="3276600" cy="9906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Ephesians 2:10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Galatians 6:1-10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46666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Rest assured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7617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n your salvation!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394329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4:3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334000" y="4648200"/>
            <a:ext cx="3733800" cy="15240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Revelation 20:15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Hebrews 12:22-23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Acts 2:47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4663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Make a habit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6300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of being joyful!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0" y="394329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4:4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029200" y="4648200"/>
            <a:ext cx="4038600" cy="10668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1:3; 4:10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Ephesians 1:3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6917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 patient &amp; gentle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7564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with one another!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39432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4:5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953000" y="4648200"/>
            <a:ext cx="4114800" cy="16002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 Peter 4:8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 Thessalonians 5:14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 Timothy 2:24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975" y="76200"/>
            <a:ext cx="52870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God’s 9-Point Plan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1279" y="685800"/>
            <a:ext cx="61927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For a Worry-Free Life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133600"/>
            <a:ext cx="3982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Remember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3124200"/>
            <a:ext cx="7654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  <a:ea typeface="Tahoma" pitchFamily="34" charset="0"/>
                <a:cs typeface="Tahoma" pitchFamily="34" charset="0"/>
              </a:rPr>
              <a:t>He is always near!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394329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Philippians 4:5</a:t>
            </a:r>
            <a:endParaRPr lang="en-US" sz="2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66799" y="990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172200" y="4648200"/>
            <a:ext cx="2895600" cy="1600200"/>
          </a:xfrm>
          <a:prstGeom prst="roundRect">
            <a:avLst/>
          </a:prstGeom>
          <a:solidFill>
            <a:schemeClr val="bg1">
              <a:alpha val="56000"/>
            </a:schemeClr>
          </a:solidFill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Psalm 139:10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Isaiah 41:13</a:t>
            </a:r>
          </a:p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Hebrews 13:6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240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11</cp:revision>
  <dcterms:created xsi:type="dcterms:W3CDTF">2011-09-06T17:28:34Z</dcterms:created>
  <dcterms:modified xsi:type="dcterms:W3CDTF">2011-09-11T21:01:19Z</dcterms:modified>
</cp:coreProperties>
</file>