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5EA0"/>
    <a:srgbClr val="2F70B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/>
    <p:restoredTop sz="86410"/>
  </p:normalViewPr>
  <p:slideViewPr>
    <p:cSldViewPr>
      <p:cViewPr>
        <p:scale>
          <a:sx n="100" d="100"/>
          <a:sy n="100" d="100"/>
        </p:scale>
        <p:origin x="-822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19C75-38E8-4602-B745-85E5CD04BBE8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9F554-4DF3-4560-9D12-98E39C1E0D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3ACB-D158-490C-9ED1-4DCDFE474A7B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CFE-9AC2-484A-9EAE-6EE1BE88E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3ACB-D158-490C-9ED1-4DCDFE474A7B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CFE-9AC2-484A-9EAE-6EE1BE88E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3ACB-D158-490C-9ED1-4DCDFE474A7B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CFE-9AC2-484A-9EAE-6EE1BE88E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3ACB-D158-490C-9ED1-4DCDFE474A7B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CFE-9AC2-484A-9EAE-6EE1BE88E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3ACB-D158-490C-9ED1-4DCDFE474A7B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CFE-9AC2-484A-9EAE-6EE1BE88E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3ACB-D158-490C-9ED1-4DCDFE474A7B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CFE-9AC2-484A-9EAE-6EE1BE88E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3ACB-D158-490C-9ED1-4DCDFE474A7B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CFE-9AC2-484A-9EAE-6EE1BE88E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3ACB-D158-490C-9ED1-4DCDFE474A7B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CFE-9AC2-484A-9EAE-6EE1BE88E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3ACB-D158-490C-9ED1-4DCDFE474A7B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CFE-9AC2-484A-9EAE-6EE1BE88E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3ACB-D158-490C-9ED1-4DCDFE474A7B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CFE-9AC2-484A-9EAE-6EE1BE88E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3ACB-D158-490C-9ED1-4DCDFE474A7B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CFE-9AC2-484A-9EAE-6EE1BE88E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\\pblfpr\users\David\_Graphics\ws_Flowers_1024x768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03ACB-D158-490C-9ED1-4DCDFE474A7B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D1CFE-9AC2-484A-9EAE-6EE1BE88E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33400" y="1600200"/>
            <a:ext cx="69509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God’s 9-Point Plan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899201" y="6248400"/>
            <a:ext cx="324479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Philippians 4:1-7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2505670"/>
            <a:ext cx="83022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For a Worry-Free Life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6975" y="76200"/>
            <a:ext cx="5287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/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God’s 9-Point Plan</a:t>
            </a:r>
          </a:p>
        </p:txBody>
      </p:sp>
      <p:sp>
        <p:nvSpPr>
          <p:cNvPr id="6" name="Rectangle 5"/>
          <p:cNvSpPr/>
          <p:nvPr/>
        </p:nvSpPr>
        <p:spPr>
          <a:xfrm>
            <a:off x="2951279" y="685800"/>
            <a:ext cx="61927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For a Worry-Free Life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2133600"/>
            <a:ext cx="17540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Pray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3124200"/>
            <a:ext cx="74895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about everything!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24600" y="394329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Philippians 4:6-7</a:t>
            </a:r>
            <a:endParaRPr lang="en-US" sz="24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-1066799" y="9906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6975" y="76200"/>
            <a:ext cx="5287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/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God’s 9-Point Plan</a:t>
            </a:r>
          </a:p>
        </p:txBody>
      </p:sp>
      <p:sp>
        <p:nvSpPr>
          <p:cNvPr id="6" name="Rectangle 5"/>
          <p:cNvSpPr/>
          <p:nvPr/>
        </p:nvSpPr>
        <p:spPr>
          <a:xfrm>
            <a:off x="2951279" y="685800"/>
            <a:ext cx="61927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For a Worry-Free Life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-1066799" y="9906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52400" y="1524000"/>
            <a:ext cx="8686800" cy="5181600"/>
          </a:xfrm>
          <a:prstGeom prst="roundRect">
            <a:avLst/>
          </a:prstGeom>
          <a:solidFill>
            <a:srgbClr val="285EA0">
              <a:alpha val="55294"/>
            </a:srgbClr>
          </a:solidFill>
          <a:ln w="38100">
            <a:solidFill>
              <a:srgbClr val="FFFF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300"/>
              </a:spcAft>
            </a:pPr>
            <a:r>
              <a:rPr lang="en-US" sz="3100" b="1" dirty="0" smtClean="0">
                <a:solidFill>
                  <a:srgbClr val="FFFF00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Remember</a:t>
            </a:r>
            <a:r>
              <a:rPr lang="en-US" sz="3100" b="1" dirty="0" smtClean="0">
                <a:solidFill>
                  <a:schemeClr val="tx1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100" b="1" dirty="0" smtClean="0">
                <a:solidFill>
                  <a:schemeClr val="bg1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you are loved!</a:t>
            </a:r>
          </a:p>
          <a:p>
            <a:pPr>
              <a:spcAft>
                <a:spcPts val="300"/>
              </a:spcAft>
            </a:pPr>
            <a:r>
              <a:rPr lang="en-US" sz="3100" b="1" dirty="0" smtClean="0">
                <a:solidFill>
                  <a:srgbClr val="FFFF00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Stand fast </a:t>
            </a:r>
            <a:r>
              <a:rPr lang="en-US" sz="3100" b="1" dirty="0" smtClean="0">
                <a:solidFill>
                  <a:schemeClr val="bg1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in the Lord!</a:t>
            </a:r>
          </a:p>
          <a:p>
            <a:pPr>
              <a:spcAft>
                <a:spcPts val="300"/>
              </a:spcAft>
            </a:pPr>
            <a:r>
              <a:rPr lang="en-US" sz="3100" b="1" dirty="0" smtClean="0">
                <a:solidFill>
                  <a:srgbClr val="FFFF00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Maintain </a:t>
            </a:r>
            <a:r>
              <a:rPr lang="en-US" sz="3100" b="1" dirty="0" smtClean="0">
                <a:solidFill>
                  <a:schemeClr val="bg1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right relationships!</a:t>
            </a:r>
          </a:p>
          <a:p>
            <a:pPr>
              <a:spcAft>
                <a:spcPts val="300"/>
              </a:spcAft>
            </a:pPr>
            <a:r>
              <a:rPr lang="en-US" sz="3100" b="1" dirty="0" smtClean="0">
                <a:solidFill>
                  <a:srgbClr val="FFFF00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Work </a:t>
            </a:r>
            <a:r>
              <a:rPr lang="en-US" sz="3100" b="1" dirty="0" smtClean="0">
                <a:solidFill>
                  <a:schemeClr val="bg1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for Jesus!</a:t>
            </a:r>
          </a:p>
          <a:p>
            <a:pPr>
              <a:spcAft>
                <a:spcPts val="300"/>
              </a:spcAft>
            </a:pPr>
            <a:r>
              <a:rPr lang="en-US" sz="3100" b="1" dirty="0" smtClean="0">
                <a:solidFill>
                  <a:srgbClr val="FFFF00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Rest assured</a:t>
            </a:r>
            <a:r>
              <a:rPr lang="en-US" sz="3100" b="1" dirty="0" smtClean="0">
                <a:solidFill>
                  <a:schemeClr val="tx1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100" b="1" dirty="0" smtClean="0">
                <a:solidFill>
                  <a:schemeClr val="bg1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in your salvation!</a:t>
            </a:r>
          </a:p>
          <a:p>
            <a:pPr>
              <a:spcAft>
                <a:spcPts val="300"/>
              </a:spcAft>
            </a:pPr>
            <a:r>
              <a:rPr lang="en-US" sz="3100" b="1" dirty="0" smtClean="0">
                <a:solidFill>
                  <a:srgbClr val="FFFF00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Make a habit</a:t>
            </a:r>
            <a:r>
              <a:rPr lang="en-US" sz="3100" b="1" dirty="0" smtClean="0">
                <a:solidFill>
                  <a:schemeClr val="tx1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100" b="1" dirty="0" smtClean="0">
                <a:solidFill>
                  <a:schemeClr val="bg1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of being joyful!</a:t>
            </a:r>
          </a:p>
          <a:p>
            <a:pPr>
              <a:spcAft>
                <a:spcPts val="300"/>
              </a:spcAft>
            </a:pPr>
            <a:r>
              <a:rPr lang="en-US" sz="3100" b="1" dirty="0" smtClean="0">
                <a:solidFill>
                  <a:srgbClr val="FFFF00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 patient &amp; gentle</a:t>
            </a:r>
            <a:r>
              <a:rPr lang="en-US" sz="3100" b="1" dirty="0" smtClean="0">
                <a:solidFill>
                  <a:schemeClr val="tx1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100" b="1" dirty="0" smtClean="0">
                <a:solidFill>
                  <a:schemeClr val="bg1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with one another!</a:t>
            </a:r>
          </a:p>
          <a:p>
            <a:pPr>
              <a:spcAft>
                <a:spcPts val="300"/>
              </a:spcAft>
            </a:pPr>
            <a:r>
              <a:rPr lang="en-US" sz="3100" b="1" dirty="0" smtClean="0">
                <a:solidFill>
                  <a:srgbClr val="FFFF00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Remember</a:t>
            </a:r>
            <a:r>
              <a:rPr lang="en-US" sz="3100" b="1" dirty="0" smtClean="0">
                <a:solidFill>
                  <a:schemeClr val="tx1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100" b="1" dirty="0" smtClean="0">
                <a:solidFill>
                  <a:schemeClr val="bg1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He is always near!</a:t>
            </a:r>
          </a:p>
          <a:p>
            <a:pPr>
              <a:spcAft>
                <a:spcPts val="300"/>
              </a:spcAft>
            </a:pPr>
            <a:r>
              <a:rPr lang="en-US" sz="3100" b="1" dirty="0" smtClean="0">
                <a:solidFill>
                  <a:srgbClr val="FFFF00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Pray</a:t>
            </a:r>
            <a:r>
              <a:rPr lang="en-US" sz="3100" b="1" dirty="0" smtClean="0">
                <a:solidFill>
                  <a:schemeClr val="bg1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100" b="1" dirty="0" smtClean="0">
                <a:solidFill>
                  <a:schemeClr val="bg1"/>
                </a:solidFill>
                <a:effectLst>
                  <a:outerShdw blurRad="50800" dist="50800" dir="2700000" algn="tl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about everything!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6975" y="76200"/>
            <a:ext cx="5287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/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God’s 9-Point Plan</a:t>
            </a:r>
          </a:p>
        </p:txBody>
      </p:sp>
      <p:sp>
        <p:nvSpPr>
          <p:cNvPr id="6" name="Rectangle 5"/>
          <p:cNvSpPr/>
          <p:nvPr/>
        </p:nvSpPr>
        <p:spPr>
          <a:xfrm>
            <a:off x="2951279" y="685800"/>
            <a:ext cx="61927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For a Worry-Free Life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2133600"/>
            <a:ext cx="39821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Remember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3124200"/>
            <a:ext cx="60131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you are loved!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1600" y="394329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Philippians 4:1</a:t>
            </a:r>
            <a:endParaRPr lang="en-US" sz="24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-1066799" y="9906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6975" y="76200"/>
            <a:ext cx="5287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/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God’s 9-Point Plan</a:t>
            </a:r>
          </a:p>
        </p:txBody>
      </p:sp>
      <p:sp>
        <p:nvSpPr>
          <p:cNvPr id="6" name="Rectangle 5"/>
          <p:cNvSpPr/>
          <p:nvPr/>
        </p:nvSpPr>
        <p:spPr>
          <a:xfrm>
            <a:off x="2951279" y="685800"/>
            <a:ext cx="61927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For a Worry-Free Life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2133600"/>
            <a:ext cx="3735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Stand fast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3124200"/>
            <a:ext cx="50561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in the Lord!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1000" y="394329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Philippians 4:1</a:t>
            </a:r>
            <a:endParaRPr lang="en-US" sz="24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-1066799" y="9906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5105400" y="4648200"/>
            <a:ext cx="3962400" cy="1600200"/>
          </a:xfrm>
          <a:prstGeom prst="roundRect">
            <a:avLst/>
          </a:prstGeom>
          <a:solidFill>
            <a:schemeClr val="bg1">
              <a:alpha val="56000"/>
            </a:schemeClr>
          </a:solidFill>
          <a:ln w="38100">
            <a:solidFill>
              <a:srgbClr val="FFFF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Acts 2:42</a:t>
            </a:r>
          </a:p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 Corinthians 15:58</a:t>
            </a:r>
          </a:p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 Corinthians 16:13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6975" y="76200"/>
            <a:ext cx="5287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/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God’s 9-Point Plan</a:t>
            </a:r>
          </a:p>
        </p:txBody>
      </p:sp>
      <p:sp>
        <p:nvSpPr>
          <p:cNvPr id="6" name="Rectangle 5"/>
          <p:cNvSpPr/>
          <p:nvPr/>
        </p:nvSpPr>
        <p:spPr>
          <a:xfrm>
            <a:off x="2951279" y="685800"/>
            <a:ext cx="61927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For a Worry-Free Life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2133600"/>
            <a:ext cx="32271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Maintain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3124200"/>
            <a:ext cx="8166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5200" b="1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right relationships!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10400" y="394329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Philippians 4:2</a:t>
            </a:r>
            <a:endParaRPr lang="en-US" sz="24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-1066799" y="9906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5410200" y="4648200"/>
            <a:ext cx="3657600" cy="1066800"/>
          </a:xfrm>
          <a:prstGeom prst="roundRect">
            <a:avLst/>
          </a:prstGeom>
          <a:solidFill>
            <a:schemeClr val="bg1">
              <a:alpha val="56000"/>
            </a:schemeClr>
          </a:solidFill>
          <a:ln w="38100">
            <a:solidFill>
              <a:srgbClr val="FFFF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Matthew 5:23-24</a:t>
            </a:r>
          </a:p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Matthew 18:15-20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6975" y="76200"/>
            <a:ext cx="5287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/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God’s 9-Point Plan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3124200"/>
            <a:ext cx="38843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for Jesus!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0" y="394329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Philippians 4:3</a:t>
            </a:r>
            <a:endParaRPr lang="en-US" sz="24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-1066799" y="9906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951279" y="685800"/>
            <a:ext cx="61927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For a Worry-Free Life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1000" y="2133600"/>
            <a:ext cx="2040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Work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91200" y="4648200"/>
            <a:ext cx="3276600" cy="990600"/>
          </a:xfrm>
          <a:prstGeom prst="roundRect">
            <a:avLst/>
          </a:prstGeom>
          <a:solidFill>
            <a:schemeClr val="bg1">
              <a:alpha val="56000"/>
            </a:schemeClr>
          </a:solidFill>
          <a:ln w="38100">
            <a:solidFill>
              <a:srgbClr val="FFFF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Ephesians 2:10</a:t>
            </a:r>
          </a:p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Galatians 6:1-10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6975" y="76200"/>
            <a:ext cx="5287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/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God’s 9-Point Plan</a:t>
            </a:r>
          </a:p>
        </p:txBody>
      </p:sp>
      <p:sp>
        <p:nvSpPr>
          <p:cNvPr id="6" name="Rectangle 5"/>
          <p:cNvSpPr/>
          <p:nvPr/>
        </p:nvSpPr>
        <p:spPr>
          <a:xfrm>
            <a:off x="2951279" y="685800"/>
            <a:ext cx="61927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For a Worry-Free Life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2133600"/>
            <a:ext cx="46666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Rest assured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3124200"/>
            <a:ext cx="76177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5400" b="1" spc="150" dirty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n your salvation!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05600" y="394329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Philippians 4:3</a:t>
            </a:r>
            <a:endParaRPr lang="en-US" sz="24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-1066799" y="9906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5334000" y="4648200"/>
            <a:ext cx="3733800" cy="1524000"/>
          </a:xfrm>
          <a:prstGeom prst="roundRect">
            <a:avLst/>
          </a:prstGeom>
          <a:solidFill>
            <a:schemeClr val="bg1">
              <a:alpha val="56000"/>
            </a:schemeClr>
          </a:solidFill>
          <a:ln w="38100">
            <a:solidFill>
              <a:srgbClr val="FFFF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Revelation 20:15</a:t>
            </a:r>
          </a:p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Hebrews 12:22-23</a:t>
            </a:r>
          </a:p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Acts 2:47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6975" y="76200"/>
            <a:ext cx="5287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/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God’s 9-Point Plan</a:t>
            </a:r>
          </a:p>
        </p:txBody>
      </p:sp>
      <p:sp>
        <p:nvSpPr>
          <p:cNvPr id="6" name="Rectangle 5"/>
          <p:cNvSpPr/>
          <p:nvPr/>
        </p:nvSpPr>
        <p:spPr>
          <a:xfrm>
            <a:off x="2951279" y="685800"/>
            <a:ext cx="61927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For a Worry-Free Life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2133600"/>
            <a:ext cx="4663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Make a habit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3124200"/>
            <a:ext cx="6300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of being joyful!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10200" y="394329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Philippians 4:4</a:t>
            </a:r>
            <a:endParaRPr lang="en-US" sz="24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-1066799" y="9906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5029200" y="4648200"/>
            <a:ext cx="4038600" cy="1066800"/>
          </a:xfrm>
          <a:prstGeom prst="roundRect">
            <a:avLst/>
          </a:prstGeom>
          <a:solidFill>
            <a:schemeClr val="bg1">
              <a:alpha val="56000"/>
            </a:schemeClr>
          </a:solidFill>
          <a:ln w="38100">
            <a:solidFill>
              <a:srgbClr val="FFFF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Philippians 1:3; 4:10</a:t>
            </a:r>
          </a:p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Ephesians 1:3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6975" y="76200"/>
            <a:ext cx="5287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/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God’s 9-Point Plan</a:t>
            </a:r>
          </a:p>
        </p:txBody>
      </p:sp>
      <p:sp>
        <p:nvSpPr>
          <p:cNvPr id="6" name="Rectangle 5"/>
          <p:cNvSpPr/>
          <p:nvPr/>
        </p:nvSpPr>
        <p:spPr>
          <a:xfrm>
            <a:off x="2951279" y="685800"/>
            <a:ext cx="61927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For a Worry-Free Life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2133600"/>
            <a:ext cx="6917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 patient &amp; gentle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3124200"/>
            <a:ext cx="75648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with one another!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05600" y="394329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Philippians 4:5</a:t>
            </a:r>
            <a:endParaRPr lang="en-US" sz="24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-1066799" y="9906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4953000" y="4648200"/>
            <a:ext cx="4114800" cy="1600200"/>
          </a:xfrm>
          <a:prstGeom prst="roundRect">
            <a:avLst/>
          </a:prstGeom>
          <a:solidFill>
            <a:schemeClr val="bg1">
              <a:alpha val="56000"/>
            </a:schemeClr>
          </a:solidFill>
          <a:ln w="38100">
            <a:solidFill>
              <a:srgbClr val="FFFF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 Peter 4:8</a:t>
            </a:r>
          </a:p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 Thessalonians 5:14</a:t>
            </a:r>
          </a:p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 Timothy 2:24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6975" y="76200"/>
            <a:ext cx="52870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/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God’s 9-Point Plan</a:t>
            </a:r>
          </a:p>
        </p:txBody>
      </p:sp>
      <p:sp>
        <p:nvSpPr>
          <p:cNvPr id="6" name="Rectangle 5"/>
          <p:cNvSpPr/>
          <p:nvPr/>
        </p:nvSpPr>
        <p:spPr>
          <a:xfrm>
            <a:off x="2951279" y="685800"/>
            <a:ext cx="61927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For a Worry-Free Life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2133600"/>
            <a:ext cx="39821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Remember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3124200"/>
            <a:ext cx="7654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Lucida Handwriting" pitchFamily="66" charset="0"/>
                <a:ea typeface="Tahoma" pitchFamily="34" charset="0"/>
                <a:cs typeface="Tahoma" pitchFamily="34" charset="0"/>
              </a:rPr>
              <a:t>He is always near!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05600" y="394329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Philippians 4:5</a:t>
            </a:r>
            <a:endParaRPr lang="en-US" sz="24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-1066799" y="9906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6172200" y="4648200"/>
            <a:ext cx="2895600" cy="1600200"/>
          </a:xfrm>
          <a:prstGeom prst="roundRect">
            <a:avLst/>
          </a:prstGeom>
          <a:solidFill>
            <a:schemeClr val="bg1">
              <a:alpha val="56000"/>
            </a:schemeClr>
          </a:solidFill>
          <a:ln w="38100">
            <a:solidFill>
              <a:srgbClr val="FFFF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Psalm 139:10</a:t>
            </a:r>
          </a:p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Isaiah 41:13</a:t>
            </a:r>
          </a:p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Hebrews 13:6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240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11</cp:revision>
  <dcterms:created xsi:type="dcterms:W3CDTF">2011-09-06T17:28:34Z</dcterms:created>
  <dcterms:modified xsi:type="dcterms:W3CDTF">2011-09-11T21:01:19Z</dcterms:modified>
</cp:coreProperties>
</file>