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256" r:id="rId2"/>
    <p:sldId id="2193" r:id="rId3"/>
    <p:sldId id="2274" r:id="rId4"/>
    <p:sldId id="2278" r:id="rId5"/>
    <p:sldId id="2279" r:id="rId6"/>
    <p:sldId id="2280" r:id="rId7"/>
    <p:sldId id="2281" r:id="rId8"/>
    <p:sldId id="2277" r:id="rId9"/>
    <p:sldId id="2282" r:id="rId10"/>
    <p:sldId id="2283" r:id="rId11"/>
    <p:sldId id="2284" r:id="rId12"/>
    <p:sldId id="2287" r:id="rId13"/>
    <p:sldId id="2285" r:id="rId14"/>
    <p:sldId id="2275" r:id="rId15"/>
    <p:sldId id="2288" r:id="rId16"/>
    <p:sldId id="2289" r:id="rId17"/>
    <p:sldId id="2290" r:id="rId18"/>
    <p:sldId id="2291" r:id="rId19"/>
    <p:sldId id="2292" r:id="rId20"/>
    <p:sldId id="2293" r:id="rId21"/>
    <p:sldId id="2276" r:id="rId22"/>
    <p:sldId id="2297" r:id="rId23"/>
    <p:sldId id="2298" r:id="rId24"/>
    <p:sldId id="2299" r:id="rId25"/>
    <p:sldId id="2295" r:id="rId26"/>
    <p:sldId id="2296" r:id="rId27"/>
    <p:sldId id="2294" r:id="rId28"/>
    <p:sldId id="2300" r:id="rId29"/>
    <p:sldId id="2242" r:id="rId30"/>
    <p:sldId id="2301" r:id="rId31"/>
    <p:sldId id="2302" r:id="rId32"/>
    <p:sldId id="2304" r:id="rId33"/>
    <p:sldId id="2307" r:id="rId34"/>
    <p:sldId id="2308" r:id="rId35"/>
    <p:sldId id="2305" r:id="rId36"/>
  </p:sldIdLst>
  <p:sldSz cx="9144000" cy="6858000" type="screen4x3"/>
  <p:notesSz cx="7010400" cy="9283700"/>
  <p:custDataLst>
    <p:tags r:id="rId39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00"/>
    <a:srgbClr val="008000"/>
    <a:srgbClr val="0033CC"/>
    <a:srgbClr val="004600"/>
    <a:srgbClr val="006200"/>
    <a:srgbClr val="006A00"/>
    <a:srgbClr val="FF0000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20" autoAdjust="0"/>
    <p:restoredTop sz="94545" autoAdjust="0"/>
  </p:normalViewPr>
  <p:slideViewPr>
    <p:cSldViewPr>
      <p:cViewPr>
        <p:scale>
          <a:sx n="66" d="100"/>
          <a:sy n="66" d="100"/>
        </p:scale>
        <p:origin x="-1262" y="-125"/>
      </p:cViewPr>
      <p:guideLst>
        <p:guide orient="horz" pos="576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0075"/>
            <a:ext cx="5137150" cy="417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10" tIns="45001" rIns="91610" bIns="450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1675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115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quarter" idx="10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868EB-7015-4DA4-9DBF-58F3F6017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1E3CF-FE93-4C1A-95C8-59A0DB262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E407B-D44D-4842-A746-17FC24122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C9E59-69DB-418D-87A1-0217F2C9A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1327F-EB10-458C-81E7-607C48D52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936A8-9463-42DD-8E8E-6D8377F2E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07813-20AA-404A-BB3D-0337A4500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F2A0A-99CF-486B-AC04-3F0BCEEF5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59739-5111-4526-81EA-13A1E598F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61E8E-DEC9-42EF-BD13-914CC23B0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EDC4D-21D4-441A-8E8E-29AA053B8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</p:grpSp>
      <p:grpSp>
        <p:nvGrpSpPr>
          <p:cNvPr id="102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8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0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1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fld id="{1C66A631-48B4-42E3-9F1F-39FB30119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81000" y="457200"/>
            <a:ext cx="8382000" cy="59836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4800" dirty="0" smtClean="0"/>
              <a:t>Don’t Ever Give Up</a:t>
            </a:r>
            <a:endParaRPr lang="en-US" sz="4800" dirty="0" smtClean="0"/>
          </a:p>
          <a:p>
            <a:pPr algn="ctr" eaLnBrk="0" hangingPunct="0"/>
            <a:r>
              <a:rPr lang="en-US" sz="4800" dirty="0" smtClean="0"/>
              <a:t> </a:t>
            </a:r>
            <a:r>
              <a:rPr lang="en-US" sz="3900" dirty="0" smtClean="0"/>
              <a:t> </a:t>
            </a:r>
            <a:r>
              <a:rPr lang="en-US" sz="4000" dirty="0" smtClean="0"/>
              <a:t>  </a:t>
            </a:r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endParaRPr lang="en-US" sz="800" dirty="0"/>
          </a:p>
          <a:p>
            <a:pPr algn="ctr" eaLnBrk="0" hangingPunct="0">
              <a:spcBef>
                <a:spcPct val="50000"/>
              </a:spcBef>
            </a:pPr>
            <a:r>
              <a:rPr lang="en-US" dirty="0" smtClean="0"/>
              <a:t>Luke 9:57-62</a:t>
            </a:r>
            <a:endParaRPr lang="en-US" dirty="0"/>
          </a:p>
        </p:txBody>
      </p:sp>
    </p:spTree>
  </p:cSld>
  <p:clrMapOvr>
    <a:masterClrMapping/>
  </p:clrMapOvr>
  <p:transition advTm="1860"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800" dirty="0" smtClean="0">
                <a:solidFill>
                  <a:srgbClr val="FFFF00"/>
                </a:solidFill>
              </a:rPr>
              <a:t>Glory of Those Who Never Give Up</a:t>
            </a:r>
            <a:endParaRPr lang="en-US" sz="38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/>
              <a:t>  </a:t>
            </a:r>
            <a:r>
              <a:rPr lang="en-US" sz="3000" dirty="0" smtClean="0"/>
              <a:t>Bible examples: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Joshua and Caleb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Joseph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Paul at Lystra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Paul on trip to Jerusalem</a:t>
            </a:r>
            <a:endParaRPr lang="en-US" sz="30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/>
              <a:t> </a:t>
            </a:r>
            <a:r>
              <a:rPr lang="en-US" sz="3000" dirty="0" smtClean="0"/>
              <a:t> God has given us free will</a:t>
            </a:r>
            <a:endParaRPr lang="en-US" sz="30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FFFF00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 If we stop, it is because we decide to</a:t>
            </a:r>
            <a:endParaRPr lang="en-US"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5168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800" dirty="0" smtClean="0">
                <a:solidFill>
                  <a:srgbClr val="FFFF00"/>
                </a:solidFill>
              </a:rPr>
              <a:t>Glory of Those Who Never Give Up</a:t>
            </a:r>
            <a:endParaRPr lang="en-US" sz="38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/>
              <a:t>  </a:t>
            </a:r>
            <a:r>
              <a:rPr lang="en-US" sz="3000" dirty="0" smtClean="0"/>
              <a:t>Bible examples: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Joshua and Caleb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Joseph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Paul at Lystra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Paul on trip to Jerusalem</a:t>
            </a:r>
            <a:endParaRPr lang="en-US" sz="30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/>
              <a:t> </a:t>
            </a:r>
            <a:r>
              <a:rPr lang="en-US" sz="3000" dirty="0" smtClean="0"/>
              <a:t> God has given us free will</a:t>
            </a:r>
            <a:endParaRPr lang="en-US" sz="30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/>
              <a:t> </a:t>
            </a:r>
            <a:r>
              <a:rPr lang="en-US" sz="3000" dirty="0" smtClean="0"/>
              <a:t> If we stop, it is because we decide to</a:t>
            </a:r>
          </a:p>
          <a:p>
            <a:pPr marL="288925" lvl="1" indent="220663" algn="l">
              <a:spcBef>
                <a:spcPts val="7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FFFF00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 Jesus and those who stop</a:t>
            </a:r>
            <a:endParaRPr lang="en-US"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568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800" dirty="0" smtClean="0">
                <a:solidFill>
                  <a:srgbClr val="FFFF00"/>
                </a:solidFill>
              </a:rPr>
              <a:t>Glory of Those Who Never Give Up</a:t>
            </a:r>
            <a:endParaRPr lang="en-US" sz="38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/>
              <a:t>  </a:t>
            </a:r>
            <a:r>
              <a:rPr lang="en-US" sz="3000" dirty="0" smtClean="0"/>
              <a:t>Bible examples: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Joshua and Caleb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Joseph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Paul at Lystra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Paul on trip to Jerusalem</a:t>
            </a:r>
            <a:endParaRPr lang="en-US" sz="30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/>
              <a:t> </a:t>
            </a:r>
            <a:r>
              <a:rPr lang="en-US" sz="3000" dirty="0" smtClean="0"/>
              <a:t> God has given us free will</a:t>
            </a:r>
            <a:endParaRPr lang="en-US" sz="30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/>
              <a:t> </a:t>
            </a:r>
            <a:r>
              <a:rPr lang="en-US" sz="3000" dirty="0" smtClean="0"/>
              <a:t> If we stop, it is because we decide to</a:t>
            </a:r>
          </a:p>
          <a:p>
            <a:pPr marL="288925" lvl="1" indent="220663" algn="l">
              <a:spcBef>
                <a:spcPts val="7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FFFF00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 Jesus and those who stop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746125" lvl="2" indent="220663" algn="l">
              <a:spcBef>
                <a:spcPts val="7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 Luke 9:62</a:t>
            </a:r>
            <a:endParaRPr lang="en-US"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6901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800" dirty="0" smtClean="0">
                <a:solidFill>
                  <a:srgbClr val="FFFF00"/>
                </a:solidFill>
              </a:rPr>
              <a:t>Glory of Those Who Never Give Up</a:t>
            </a:r>
            <a:endParaRPr lang="en-US" sz="38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/>
              <a:t>  </a:t>
            </a:r>
            <a:r>
              <a:rPr lang="en-US" sz="3000" dirty="0" smtClean="0"/>
              <a:t>Bible examples: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Joshua and Caleb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Joseph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Paul at Lystra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Paul on trip to Jerusalem</a:t>
            </a:r>
            <a:endParaRPr lang="en-US" sz="30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/>
              <a:t> </a:t>
            </a:r>
            <a:r>
              <a:rPr lang="en-US" sz="3000" dirty="0" smtClean="0"/>
              <a:t> God has given us free will</a:t>
            </a:r>
            <a:endParaRPr lang="en-US" sz="30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FFFF00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 If we stop, it is because we decide to</a:t>
            </a:r>
          </a:p>
          <a:p>
            <a:pPr marL="288925" lvl="1" indent="220663" algn="l">
              <a:spcBef>
                <a:spcPts val="7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FFFF00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 Jesus and those who stop</a:t>
            </a:r>
            <a:endParaRPr lang="en-US" sz="2800" dirty="0" smtClean="0"/>
          </a:p>
          <a:p>
            <a:pPr marL="746125" lvl="2" indent="220663" algn="l">
              <a:spcBef>
                <a:spcPts val="700"/>
              </a:spcBef>
              <a:buFont typeface="Arial" pitchFamily="34" charset="0"/>
              <a:buChar char="•"/>
            </a:pPr>
            <a:r>
              <a:rPr lang="en-US" sz="2800" dirty="0" smtClean="0"/>
              <a:t>  Luke 9:62</a:t>
            </a:r>
          </a:p>
          <a:p>
            <a:pPr marL="746125" lvl="2" indent="220663" algn="l">
              <a:spcBef>
                <a:spcPts val="7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Rev. 3:15-16 </a:t>
            </a:r>
          </a:p>
          <a:p>
            <a:pPr marL="746125" lvl="2" indent="220663" algn="l">
              <a:spcBef>
                <a:spcPts val="1200"/>
              </a:spcBef>
            </a:pPr>
            <a:endParaRPr lang="en-US"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Why People Stop Serving God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Why People Stop Serving God</a:t>
            </a:r>
            <a:endParaRPr lang="en-US" sz="30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 </a:t>
            </a:r>
            <a:r>
              <a:rPr lang="en-US" sz="2800" dirty="0" smtClean="0">
                <a:solidFill>
                  <a:srgbClr val="FFFF00"/>
                </a:solidFill>
              </a:rPr>
              <a:t>Do not count the cost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Why People Stop Serving God</a:t>
            </a:r>
            <a:endParaRPr lang="en-US" sz="30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en-US" sz="2800" dirty="0" smtClean="0"/>
              <a:t>Do not count the cost  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Put trust in their heroes, disappointed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Why People Stop Serving God</a:t>
            </a:r>
            <a:endParaRPr lang="en-US" sz="30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en-US" sz="2800" dirty="0" smtClean="0"/>
              <a:t>Do not count the cost  </a:t>
            </a: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 Put trust in their heroes, disappointed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 Cares, riches </a:t>
            </a:r>
            <a:r>
              <a:rPr lang="en-US" sz="2800" dirty="0" smtClean="0">
                <a:solidFill>
                  <a:srgbClr val="FFFF00"/>
                </a:solidFill>
              </a:rPr>
              <a:t>and pleasure—Luke 8:14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Why People Stop Serving God</a:t>
            </a:r>
            <a:endParaRPr lang="en-US" sz="30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en-US" sz="2800" dirty="0" smtClean="0"/>
              <a:t>Do not count the cost  </a:t>
            </a: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 Put trust in their heroes, disappointed</a:t>
            </a: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Cares, riches </a:t>
            </a:r>
            <a:r>
              <a:rPr lang="en-US" sz="2800" dirty="0" smtClean="0"/>
              <a:t>and pleasure—Luke 8:14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Lose of faith from lack of study—Heb. 5:12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Why People Stop Serving God</a:t>
            </a:r>
            <a:endParaRPr lang="en-US" sz="30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en-US" sz="2800" dirty="0" smtClean="0"/>
              <a:t>Do not count the cost  </a:t>
            </a: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 Put trust in their heroes, disappointed</a:t>
            </a: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Cares, riches </a:t>
            </a:r>
            <a:r>
              <a:rPr lang="en-US" sz="2800" dirty="0" smtClean="0"/>
              <a:t>and pleasure—Luke 8:14</a:t>
            </a: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 Lose of faith from lack of study—Heb. 5:12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 Lost sight of the reward—Heb. 12:1-2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/>
              <a:t> 57  </a:t>
            </a:r>
            <a:r>
              <a:rPr lang="en-US" sz="2400" dirty="0" smtClean="0"/>
              <a:t>Now it happened as they journeyed on the road, that someone said to Him, "Lord, I will follow You wherever You go." </a:t>
            </a:r>
          </a:p>
          <a:p>
            <a:pPr algn="just"/>
            <a:r>
              <a:rPr lang="en-US" sz="2400" dirty="0" smtClean="0"/>
              <a:t> 58  </a:t>
            </a:r>
            <a:r>
              <a:rPr lang="en-US" sz="2400" dirty="0" smtClean="0"/>
              <a:t>And Jesus said to him, "Foxes have holes and birds of the air have nests, but the Son of Man has nowhere to lay His head." </a:t>
            </a:r>
          </a:p>
          <a:p>
            <a:pPr algn="just"/>
            <a:r>
              <a:rPr lang="en-US" sz="2400" dirty="0" smtClean="0"/>
              <a:t> 59  </a:t>
            </a:r>
            <a:r>
              <a:rPr lang="en-US" sz="2400" dirty="0" smtClean="0"/>
              <a:t>Then He said to another, "Follow Me." But he said, "Lord, let me first go and bury my father." </a:t>
            </a:r>
          </a:p>
          <a:p>
            <a:pPr algn="just"/>
            <a:r>
              <a:rPr lang="en-US" sz="2400" dirty="0" smtClean="0"/>
              <a:t> 60  </a:t>
            </a:r>
            <a:r>
              <a:rPr lang="en-US" sz="2400" dirty="0" smtClean="0"/>
              <a:t>Jesus said to him, "Let the dead bury their own dead, but you go and preach the kingdom of God." </a:t>
            </a:r>
          </a:p>
          <a:p>
            <a:pPr algn="just"/>
            <a:r>
              <a:rPr lang="en-US" sz="2400" dirty="0" smtClean="0"/>
              <a:t> 61  </a:t>
            </a:r>
            <a:r>
              <a:rPr lang="en-US" sz="2400" dirty="0" smtClean="0"/>
              <a:t>And another also said, "Lord, I will follow You, but let me first go and bid them farewell who are at my house." </a:t>
            </a:r>
          </a:p>
          <a:p>
            <a:pPr algn="just"/>
            <a:r>
              <a:rPr lang="en-US" sz="2400" dirty="0" smtClean="0"/>
              <a:t> 62  </a:t>
            </a:r>
            <a:r>
              <a:rPr lang="en-US" sz="2400" dirty="0" smtClean="0"/>
              <a:t>But Jesus said to him, "No one, having put his hand to the plow, and looking back, is fit for the kingdom of God." </a:t>
            </a:r>
            <a:r>
              <a:rPr lang="en-US" sz="2400" dirty="0" smtClean="0"/>
              <a:t>			Luke 9:57-62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Why People Stop Serving God</a:t>
            </a:r>
            <a:endParaRPr lang="en-US" sz="30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en-US" sz="2800" dirty="0" smtClean="0"/>
              <a:t>Do not count the cost  </a:t>
            </a: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 Put trust in their heroes, disappointed</a:t>
            </a: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Cares, riches </a:t>
            </a:r>
            <a:r>
              <a:rPr lang="en-US" sz="2800" dirty="0" smtClean="0"/>
              <a:t>and pleasure—Luke 8:14</a:t>
            </a: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/>
              <a:t> Lose of faith from lack of study—Heb. 5:12</a:t>
            </a: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Lost sight of the reward—Heb. 12:1-2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Just get tired—Gal. 6:9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Jesus Our Example Did Not Stop</a:t>
            </a:r>
            <a:endParaRPr 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Jesus Our Example Did Not Stop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 </a:t>
            </a:r>
            <a:r>
              <a:rPr lang="en-US" sz="2800" dirty="0" smtClean="0">
                <a:solidFill>
                  <a:srgbClr val="FFFF00"/>
                </a:solidFill>
              </a:rPr>
              <a:t>Jesus never quit—Luke 9:51</a:t>
            </a:r>
            <a:endParaRPr 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Jesus Our Example Did Not Stop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 </a:t>
            </a:r>
            <a:r>
              <a:rPr lang="en-US" sz="2800" dirty="0" smtClean="0">
                <a:solidFill>
                  <a:srgbClr val="FFFF00"/>
                </a:solidFill>
              </a:rPr>
              <a:t>Jesus never quit—Luke 9:51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Look at Him in Gethsemane</a:t>
            </a: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Jesus Our Example Did Not Stop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 </a:t>
            </a:r>
            <a:r>
              <a:rPr lang="en-US" sz="2800" dirty="0" smtClean="0">
                <a:solidFill>
                  <a:srgbClr val="FFFF00"/>
                </a:solidFill>
              </a:rPr>
              <a:t>Jesus never quit—Luke 9:51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Look at Him in Gethsemane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He was in </a:t>
            </a:r>
            <a:r>
              <a:rPr lang="en-US" sz="2800" i="1" dirty="0" err="1" smtClean="0">
                <a:solidFill>
                  <a:srgbClr val="FFFF00"/>
                </a:solidFill>
              </a:rPr>
              <a:t>agonia</a:t>
            </a:r>
            <a:r>
              <a:rPr lang="en-US" sz="2800" dirty="0" smtClean="0">
                <a:solidFill>
                  <a:srgbClr val="FFFF00"/>
                </a:solidFill>
              </a:rPr>
              <a:t>—Luke 22:44</a:t>
            </a: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Jesus Our Example Did Not Stop</a:t>
            </a:r>
            <a:endParaRPr lang="en-US" sz="28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en-US" sz="2800" dirty="0" smtClean="0"/>
              <a:t>Jesus never quit—Luke 9:51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Look at Him in Gethsemane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He was in </a:t>
            </a:r>
            <a:r>
              <a:rPr lang="en-US" sz="2800" i="1" dirty="0" err="1" smtClean="0"/>
              <a:t>agonia</a:t>
            </a:r>
            <a:r>
              <a:rPr lang="en-US" sz="2800" dirty="0" smtClean="0"/>
              <a:t>—Luke 22:44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This is the determination we must have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Jesus Our Example Did Not Stop</a:t>
            </a:r>
            <a:endParaRPr lang="en-US" sz="28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en-US" sz="2800" dirty="0" smtClean="0"/>
              <a:t>Jesus never quit—Luke 9:51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Look at Him in Gethsemane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He was in </a:t>
            </a:r>
            <a:r>
              <a:rPr lang="en-US" sz="2800" i="1" dirty="0" err="1" smtClean="0"/>
              <a:t>agonia</a:t>
            </a:r>
            <a:r>
              <a:rPr lang="en-US" sz="2800" dirty="0" smtClean="0"/>
              <a:t>—Luke 22:44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This is the determination we must have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 Luke 13:24—</a:t>
            </a:r>
            <a:r>
              <a:rPr lang="en-US" sz="2800" i="1" dirty="0" smtClean="0">
                <a:solidFill>
                  <a:srgbClr val="FFFF00"/>
                </a:solidFill>
              </a:rPr>
              <a:t>agonizomai </a:t>
            </a:r>
            <a:r>
              <a:rPr lang="en-US" sz="2800" dirty="0" smtClean="0">
                <a:solidFill>
                  <a:srgbClr val="FFFF00"/>
                </a:solidFill>
              </a:rPr>
              <a:t>to enter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Jesus Our Example Did Not Stop</a:t>
            </a:r>
            <a:endParaRPr lang="en-US" sz="28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en-US" sz="2800" dirty="0" smtClean="0"/>
              <a:t>Jesus never quit—Luke 9:51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Look at Him in Gethsemane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He was in </a:t>
            </a:r>
            <a:r>
              <a:rPr lang="en-US" sz="2800" i="1" dirty="0" err="1" smtClean="0"/>
              <a:t>agonia</a:t>
            </a:r>
            <a:r>
              <a:rPr lang="en-US" sz="2800" dirty="0" smtClean="0"/>
              <a:t>—Luke 22:44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This is the determination we must have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Luke 13:24—</a:t>
            </a:r>
            <a:r>
              <a:rPr lang="en-US" sz="2800" i="1" dirty="0" smtClean="0"/>
              <a:t>agonizomai </a:t>
            </a:r>
            <a:r>
              <a:rPr lang="en-US" sz="2800" dirty="0" smtClean="0"/>
              <a:t>to enter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 1 Cor. 9:25—</a:t>
            </a:r>
            <a:r>
              <a:rPr lang="en-US" sz="2800" i="1" dirty="0" smtClean="0">
                <a:solidFill>
                  <a:srgbClr val="FFFF00"/>
                </a:solidFill>
              </a:rPr>
              <a:t>agonizomai  </a:t>
            </a:r>
            <a:r>
              <a:rPr lang="en-US" sz="2800" dirty="0" smtClean="0">
                <a:solidFill>
                  <a:srgbClr val="FFFF00"/>
                </a:solidFill>
              </a:rPr>
              <a:t>for the prize</a:t>
            </a:r>
            <a:endParaRPr lang="en-U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4000" dirty="0" smtClean="0">
                <a:solidFill>
                  <a:srgbClr val="FFFF00"/>
                </a:solidFill>
              </a:rPr>
              <a:t>Jesus Our Example Did Not Stop</a:t>
            </a:r>
            <a:endParaRPr lang="en-US" sz="28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en-US" sz="2800" dirty="0" smtClean="0"/>
              <a:t>Jesus never quit—Luke 9:51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Look at Him in Gethsemane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He was in </a:t>
            </a:r>
            <a:r>
              <a:rPr lang="en-US" sz="2800" i="1" dirty="0" err="1" smtClean="0"/>
              <a:t>agonia</a:t>
            </a:r>
            <a:r>
              <a:rPr lang="en-US" sz="2800" dirty="0" smtClean="0"/>
              <a:t>—Luke 22:44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This is the determination we must have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Luke 13:24—</a:t>
            </a:r>
            <a:r>
              <a:rPr lang="en-US" sz="2800" i="1" dirty="0" smtClean="0"/>
              <a:t>agonizomai </a:t>
            </a:r>
            <a:r>
              <a:rPr lang="en-US" sz="2800" dirty="0" smtClean="0"/>
              <a:t>to enter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  1 Cor. 9:25—</a:t>
            </a:r>
            <a:r>
              <a:rPr lang="en-US" sz="2800" i="1" dirty="0" smtClean="0"/>
              <a:t>agonizomai  </a:t>
            </a:r>
            <a:r>
              <a:rPr lang="en-US" sz="2800" dirty="0" smtClean="0"/>
              <a:t>for the prize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</a:rPr>
              <a:t> 1 Tim. 6:12</a:t>
            </a:r>
            <a:r>
              <a:rPr lang="en-US" sz="2800" dirty="0" smtClean="0">
                <a:solidFill>
                  <a:srgbClr val="FFFF00"/>
                </a:solidFill>
              </a:rPr>
              <a:t>—</a:t>
            </a:r>
            <a:r>
              <a:rPr lang="en-US" sz="2800" i="1" dirty="0" smtClean="0">
                <a:solidFill>
                  <a:srgbClr val="FFFF00"/>
                </a:solidFill>
              </a:rPr>
              <a:t>agonizomai </a:t>
            </a:r>
            <a:r>
              <a:rPr lang="en-US" sz="2800" dirty="0" smtClean="0">
                <a:solidFill>
                  <a:srgbClr val="FFFF00"/>
                </a:solidFill>
              </a:rPr>
              <a:t>the good fight</a:t>
            </a: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Striving From the Start to the Finish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800" dirty="0" smtClean="0">
                <a:solidFill>
                  <a:srgbClr val="FFFF00"/>
                </a:solidFill>
              </a:rPr>
              <a:t>Glory of Those Who Never Give Up</a:t>
            </a:r>
            <a:endParaRPr lang="en-US" sz="3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148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Striving From the Start to the Finish</a:t>
            </a:r>
            <a:endParaRPr lang="en-US" sz="3600" dirty="0">
              <a:solidFill>
                <a:srgbClr val="FFFF00"/>
              </a:solidFill>
            </a:endParaRP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Believe in Him			Mark </a:t>
            </a:r>
            <a:r>
              <a:rPr lang="en-US" dirty="0" smtClean="0"/>
              <a:t>16:16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2320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Striving From the Start to the Finish</a:t>
            </a:r>
            <a:endParaRPr lang="en-US" sz="3600" dirty="0">
              <a:solidFill>
                <a:srgbClr val="FFFF00"/>
              </a:solidFill>
            </a:endParaRP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Believe in Him			Mark 16:16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Repent (turn from sin)	Acts </a:t>
            </a:r>
            <a:r>
              <a:rPr lang="en-US" dirty="0" smtClean="0"/>
              <a:t>17:30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3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Striving From the Start to the Finish</a:t>
            </a:r>
            <a:endParaRPr lang="en-US" sz="3600" dirty="0">
              <a:solidFill>
                <a:srgbClr val="FFFF00"/>
              </a:solidFill>
            </a:endParaRP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Believe in Him			Mark 16:16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Repent (turn from sin)	Acts 17:30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Confess Christ		Rom. </a:t>
            </a:r>
            <a:r>
              <a:rPr lang="en-US" dirty="0" smtClean="0"/>
              <a:t>10:9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399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Striving From the Start to the Finish</a:t>
            </a:r>
            <a:endParaRPr lang="en-US" sz="3600" dirty="0">
              <a:solidFill>
                <a:srgbClr val="FFFF00"/>
              </a:solidFill>
            </a:endParaRP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Believe in Him			Mark 16:16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Repent (turn from sin)	Acts 17:30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Confess Christ		Rom. 10:9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Baptized into Christ	Gal. </a:t>
            </a:r>
            <a:r>
              <a:rPr lang="en-US" dirty="0" smtClean="0"/>
              <a:t>3:26-27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Striving From the Start to the Finish</a:t>
            </a:r>
            <a:endParaRPr lang="en-US" sz="3600" dirty="0">
              <a:solidFill>
                <a:srgbClr val="FFFF00"/>
              </a:solidFill>
            </a:endParaRP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Believe in Him			Mark 16:16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Repent (turn from sin)	Acts 17:30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Confess Christ		Rom. 10:9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Baptized into Christ	Gal. 3:26-27</a:t>
            </a:r>
          </a:p>
          <a:p>
            <a:pPr algn="ctr">
              <a:spcBef>
                <a:spcPct val="70000"/>
              </a:spcBef>
            </a:pPr>
            <a:r>
              <a:rPr lang="en-US" dirty="0">
                <a:solidFill>
                  <a:srgbClr val="FFFF00"/>
                </a:solidFill>
              </a:rPr>
              <a:t>Added to His Kingdom, His </a:t>
            </a:r>
            <a:r>
              <a:rPr lang="en-US" dirty="0" smtClean="0">
                <a:solidFill>
                  <a:srgbClr val="FFFF00"/>
                </a:solidFill>
              </a:rPr>
              <a:t>Church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566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FF00"/>
                </a:solidFill>
              </a:rPr>
              <a:t>Striving From the Start to the Finish</a:t>
            </a:r>
            <a:endParaRPr lang="en-US" sz="3600" dirty="0">
              <a:solidFill>
                <a:srgbClr val="FFFF00"/>
              </a:solidFill>
            </a:endParaRP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Believe in Him			Mark 16:16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Repent (turn from sin)	Acts 17:30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Confess Christ		Rom. 10:9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Baptized into Christ	Gal. 3:26-27</a:t>
            </a:r>
          </a:p>
          <a:p>
            <a:pPr algn="ctr">
              <a:spcBef>
                <a:spcPct val="70000"/>
              </a:spcBef>
            </a:pPr>
            <a:r>
              <a:rPr lang="en-US" dirty="0">
                <a:solidFill>
                  <a:srgbClr val="FFFF00"/>
                </a:solidFill>
              </a:rPr>
              <a:t>Added to His Kingdom, His Church</a:t>
            </a:r>
          </a:p>
          <a:p>
            <a:pPr lvl="1" algn="l">
              <a:spcBef>
                <a:spcPct val="70000"/>
              </a:spcBef>
              <a:buFontTx/>
              <a:buChar char="•"/>
            </a:pPr>
            <a:r>
              <a:rPr lang="en-US" dirty="0"/>
              <a:t>  Be faithful until death	Rev. 2:10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800" dirty="0" smtClean="0">
                <a:solidFill>
                  <a:srgbClr val="FFFF00"/>
                </a:solidFill>
              </a:rPr>
              <a:t>Glory of Those Who Never Give Up</a:t>
            </a:r>
            <a:endParaRPr lang="en-US" sz="38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FFFF00"/>
                </a:solidFill>
              </a:rPr>
              <a:t>  </a:t>
            </a:r>
            <a:r>
              <a:rPr lang="en-US" sz="3000" dirty="0" smtClean="0">
                <a:solidFill>
                  <a:srgbClr val="FFFF00"/>
                </a:solidFill>
              </a:rPr>
              <a:t>Bible examples:</a:t>
            </a:r>
            <a:endParaRPr lang="en-US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800" dirty="0" smtClean="0">
                <a:solidFill>
                  <a:srgbClr val="FFFF00"/>
                </a:solidFill>
              </a:rPr>
              <a:t>Glory of Those Who Never Give Up</a:t>
            </a:r>
            <a:endParaRPr lang="en-US" sz="38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FFFF00"/>
                </a:solidFill>
              </a:rPr>
              <a:t>  </a:t>
            </a:r>
            <a:r>
              <a:rPr lang="en-US" sz="3000" dirty="0" smtClean="0">
                <a:solidFill>
                  <a:srgbClr val="FFFF00"/>
                </a:solidFill>
              </a:rPr>
              <a:t>Bible examples: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Joshua and Caleb</a:t>
            </a:r>
            <a:endParaRPr lang="en-US"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800" dirty="0" smtClean="0">
                <a:solidFill>
                  <a:srgbClr val="FFFF00"/>
                </a:solidFill>
              </a:rPr>
              <a:t>Glory of Those Who Never Give Up</a:t>
            </a:r>
            <a:endParaRPr lang="en-US" sz="38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FFFF00"/>
                </a:solidFill>
              </a:rPr>
              <a:t>  </a:t>
            </a:r>
            <a:r>
              <a:rPr lang="en-US" sz="3000" dirty="0" smtClean="0">
                <a:solidFill>
                  <a:srgbClr val="FFFF00"/>
                </a:solidFill>
              </a:rPr>
              <a:t>Bible examples: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Joshua and Caleb</a:t>
            </a:r>
            <a:endParaRPr lang="en-US" sz="2400" dirty="0" smtClean="0">
              <a:solidFill>
                <a:srgbClr val="FFFF00"/>
              </a:solidFill>
            </a:endParaRP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Joseph</a:t>
            </a:r>
            <a:endParaRPr lang="en-US"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800" dirty="0" smtClean="0">
                <a:solidFill>
                  <a:srgbClr val="FFFF00"/>
                </a:solidFill>
              </a:rPr>
              <a:t>Glory of Those Who Never Give Up</a:t>
            </a:r>
            <a:endParaRPr lang="en-US" sz="38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FFFF00"/>
                </a:solidFill>
              </a:rPr>
              <a:t>  </a:t>
            </a:r>
            <a:r>
              <a:rPr lang="en-US" sz="3000" dirty="0" smtClean="0">
                <a:solidFill>
                  <a:srgbClr val="FFFF00"/>
                </a:solidFill>
              </a:rPr>
              <a:t>Bible examples: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Joshua and Caleb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Joseph</a:t>
            </a:r>
            <a:endParaRPr lang="en-US" sz="2400" dirty="0" smtClean="0">
              <a:solidFill>
                <a:srgbClr val="FFFF00"/>
              </a:solidFill>
            </a:endParaRP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Paul at Lystra</a:t>
            </a:r>
            <a:endParaRPr lang="en-US"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800" dirty="0" smtClean="0">
                <a:solidFill>
                  <a:srgbClr val="FFFF00"/>
                </a:solidFill>
              </a:rPr>
              <a:t>Glory of Those Who Never Give Up</a:t>
            </a:r>
            <a:endParaRPr lang="en-US" sz="38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FFFF00"/>
                </a:solidFill>
              </a:rPr>
              <a:t>  </a:t>
            </a:r>
            <a:r>
              <a:rPr lang="en-US" sz="3000" dirty="0" smtClean="0">
                <a:solidFill>
                  <a:srgbClr val="FFFF00"/>
                </a:solidFill>
              </a:rPr>
              <a:t>Bible examples: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Joshua and Caleb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Joseph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Paul at Lystra</a:t>
            </a:r>
            <a:endParaRPr lang="en-US" sz="2400" dirty="0" smtClean="0">
              <a:solidFill>
                <a:srgbClr val="FFFF00"/>
              </a:solidFill>
            </a:endParaRP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 Paul on trip to Jerusalem</a:t>
            </a:r>
            <a:endParaRPr lang="en-US"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800" dirty="0" smtClean="0">
                <a:solidFill>
                  <a:srgbClr val="FFFF00"/>
                </a:solidFill>
              </a:rPr>
              <a:t>Glory of Those Who Never Give Up</a:t>
            </a:r>
            <a:endParaRPr lang="en-US" sz="3800" dirty="0" smtClean="0"/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/>
              <a:t>  </a:t>
            </a:r>
            <a:r>
              <a:rPr lang="en-US" sz="3000" dirty="0" smtClean="0"/>
              <a:t>Bible examples: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Joshua and Caleb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Joseph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Paul at Lystra</a:t>
            </a:r>
          </a:p>
          <a:p>
            <a:pPr marL="746125" lvl="2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 Paul on trip to Jerusalem</a:t>
            </a:r>
            <a:endParaRPr lang="en-US" sz="3000" dirty="0" smtClean="0">
              <a:solidFill>
                <a:srgbClr val="FFFF00"/>
              </a:solidFill>
            </a:endParaRPr>
          </a:p>
          <a:p>
            <a:pPr marL="288925" lvl="1" indent="220663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FFFF00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 God has given us free will</a:t>
            </a:r>
            <a:endParaRPr lang="en-US"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4/1/2006 9:43:11 PM&quot;&gt;&lt;Slide id=&quot;256&quot; dur=&quot;1.86&quot;/&gt;&lt;/Timings&gt;&lt;/WMTools&gt;"/>
</p:tagLst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9041</TotalTime>
  <Pages>37</Pages>
  <Words>1008</Words>
  <Application>Microsoft Office PowerPoint</Application>
  <PresentationFormat>On-screen Show (4:3)</PresentationFormat>
  <Paragraphs>187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Neon Frame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creator>Dan Jenkins</dc:creator>
  <cp:lastModifiedBy>Dan</cp:lastModifiedBy>
  <cp:revision>254</cp:revision>
  <cp:lastPrinted>1601-01-01T00:00:00Z</cp:lastPrinted>
  <dcterms:created xsi:type="dcterms:W3CDTF">1999-05-09T20:26:14Z</dcterms:created>
  <dcterms:modified xsi:type="dcterms:W3CDTF">2011-08-14T11:43:49Z</dcterms:modified>
</cp:coreProperties>
</file>