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997" r:id="rId2"/>
    <p:sldMasterId id="2147484010" r:id="rId3"/>
    <p:sldMasterId id="2147484023" r:id="rId4"/>
    <p:sldMasterId id="2147484036" r:id="rId5"/>
    <p:sldMasterId id="2147484049" r:id="rId6"/>
  </p:sldMasterIdLst>
  <p:notesMasterIdLst>
    <p:notesMasterId r:id="rId43"/>
  </p:notesMasterIdLst>
  <p:handoutMasterIdLst>
    <p:handoutMasterId r:id="rId44"/>
  </p:handoutMasterIdLst>
  <p:sldIdLst>
    <p:sldId id="256" r:id="rId7"/>
    <p:sldId id="2733" r:id="rId8"/>
    <p:sldId id="2853" r:id="rId9"/>
    <p:sldId id="2852" r:id="rId10"/>
    <p:sldId id="2855" r:id="rId11"/>
    <p:sldId id="2856" r:id="rId12"/>
    <p:sldId id="2857" r:id="rId13"/>
    <p:sldId id="2858" r:id="rId14"/>
    <p:sldId id="2859" r:id="rId15"/>
    <p:sldId id="2880" r:id="rId16"/>
    <p:sldId id="2881" r:id="rId17"/>
    <p:sldId id="2844" r:id="rId18"/>
    <p:sldId id="2860" r:id="rId19"/>
    <p:sldId id="2861" r:id="rId20"/>
    <p:sldId id="2862" r:id="rId21"/>
    <p:sldId id="2869" r:id="rId22"/>
    <p:sldId id="2870" r:id="rId23"/>
    <p:sldId id="2863" r:id="rId24"/>
    <p:sldId id="2864" r:id="rId25"/>
    <p:sldId id="2875" r:id="rId26"/>
    <p:sldId id="2876" r:id="rId27"/>
    <p:sldId id="2871" r:id="rId28"/>
    <p:sldId id="2877" r:id="rId29"/>
    <p:sldId id="2878" r:id="rId30"/>
    <p:sldId id="2854" r:id="rId31"/>
    <p:sldId id="2879" r:id="rId32"/>
    <p:sldId id="2882" r:id="rId33"/>
    <p:sldId id="2883" r:id="rId34"/>
    <p:sldId id="2884" r:id="rId35"/>
    <p:sldId id="2885" r:id="rId36"/>
    <p:sldId id="2886" r:id="rId37"/>
    <p:sldId id="2887" r:id="rId38"/>
    <p:sldId id="2888" r:id="rId39"/>
    <p:sldId id="2889" r:id="rId40"/>
    <p:sldId id="2781" r:id="rId41"/>
    <p:sldId id="2890" r:id="rId42"/>
  </p:sldIdLst>
  <p:sldSz cx="9144000" cy="6858000" type="screen4x3"/>
  <p:notesSz cx="7023100" cy="9309100"/>
  <p:custDataLst>
    <p:tags r:id="rId45"/>
  </p:custDataLst>
  <p:kinsoku lang="ja-JP" invalStChars="、。，．・：；？！゛゜ヽヾゝゞ々ー’”）〕］｝〉》」』】°‰′″℃￠％ぁぃぅぇぉっゃゅょゎァィゥェォッャュョヮヵヶ!%),.:;?]}｡｣､･ｧｨｩｪｫｬｭｮｯｰﾞﾟ" invalEndChars="‘“（〔［｛〈《「『【￥＄$([\{｢￡"/>
  <p:defaultTextStyle>
    <a:defPPr>
      <a:defRPr lang="en-US"/>
    </a:defPPr>
    <a:lvl1pPr algn="r" rtl="0" fontAlgn="base">
      <a:spcBef>
        <a:spcPct val="0"/>
      </a:spcBef>
      <a:spcAft>
        <a:spcPct val="0"/>
      </a:spcAft>
      <a:defRPr sz="3200" b="1" kern="1200">
        <a:solidFill>
          <a:schemeClr val="tx1"/>
        </a:solidFill>
        <a:latin typeface="Arial" charset="0"/>
        <a:ea typeface="+mn-ea"/>
        <a:cs typeface="+mn-cs"/>
      </a:defRPr>
    </a:lvl1pPr>
    <a:lvl2pPr marL="457200" algn="r" rtl="0" fontAlgn="base">
      <a:spcBef>
        <a:spcPct val="0"/>
      </a:spcBef>
      <a:spcAft>
        <a:spcPct val="0"/>
      </a:spcAft>
      <a:defRPr sz="3200" b="1" kern="1200">
        <a:solidFill>
          <a:schemeClr val="tx1"/>
        </a:solidFill>
        <a:latin typeface="Arial" charset="0"/>
        <a:ea typeface="+mn-ea"/>
        <a:cs typeface="+mn-cs"/>
      </a:defRPr>
    </a:lvl2pPr>
    <a:lvl3pPr marL="914400" algn="r" rtl="0" fontAlgn="base">
      <a:spcBef>
        <a:spcPct val="0"/>
      </a:spcBef>
      <a:spcAft>
        <a:spcPct val="0"/>
      </a:spcAft>
      <a:defRPr sz="3200" b="1" kern="1200">
        <a:solidFill>
          <a:schemeClr val="tx1"/>
        </a:solidFill>
        <a:latin typeface="Arial" charset="0"/>
        <a:ea typeface="+mn-ea"/>
        <a:cs typeface="+mn-cs"/>
      </a:defRPr>
    </a:lvl3pPr>
    <a:lvl4pPr marL="1371600" algn="r" rtl="0" fontAlgn="base">
      <a:spcBef>
        <a:spcPct val="0"/>
      </a:spcBef>
      <a:spcAft>
        <a:spcPct val="0"/>
      </a:spcAft>
      <a:defRPr sz="3200" b="1" kern="1200">
        <a:solidFill>
          <a:schemeClr val="tx1"/>
        </a:solidFill>
        <a:latin typeface="Arial" charset="0"/>
        <a:ea typeface="+mn-ea"/>
        <a:cs typeface="+mn-cs"/>
      </a:defRPr>
    </a:lvl4pPr>
    <a:lvl5pPr marL="1828800" algn="r"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00"/>
    <a:srgbClr val="008000"/>
    <a:srgbClr val="006200"/>
    <a:srgbClr val="0033CC"/>
    <a:srgbClr val="004600"/>
    <a:srgbClr val="006A00"/>
    <a:srgbClr val="FF0000"/>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24" autoAdjust="0"/>
    <p:restoredTop sz="94559" autoAdjust="0"/>
  </p:normalViewPr>
  <p:slideViewPr>
    <p:cSldViewPr>
      <p:cViewPr>
        <p:scale>
          <a:sx n="50" d="100"/>
          <a:sy n="50" d="100"/>
        </p:scale>
        <p:origin x="-1014" y="-348"/>
      </p:cViewPr>
      <p:guideLst>
        <p:guide orient="horz" pos="576"/>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8213" y="4422775"/>
            <a:ext cx="5146675" cy="4187825"/>
          </a:xfrm>
          <a:prstGeom prst="rect">
            <a:avLst/>
          </a:prstGeom>
          <a:noFill/>
          <a:ln w="12700">
            <a:noFill/>
            <a:miter lim="800000"/>
            <a:headEnd/>
            <a:tailEnd/>
          </a:ln>
          <a:effectLst/>
        </p:spPr>
        <p:txBody>
          <a:bodyPr vert="horz" wrap="square" lIns="91821" tIns="45105" rIns="91821" bIns="45105"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5475" name="Rectangle 3"/>
          <p:cNvSpPr>
            <a:spLocks noGrp="1" noRot="1" noChangeAspect="1" noChangeArrowheads="1" noTextEdit="1"/>
          </p:cNvSpPr>
          <p:nvPr>
            <p:ph type="sldImg" idx="2"/>
          </p:nvPr>
        </p:nvSpPr>
        <p:spPr bwMode="auto">
          <a:xfrm>
            <a:off x="1193800" y="703263"/>
            <a:ext cx="4635500" cy="347662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w="9525"/>
        </p:spPr>
        <p:txBody>
          <a:bodyPr/>
          <a:lstStyle/>
          <a:p>
            <a:endParaRPr lang="en-US" smtClean="0"/>
          </a:p>
        </p:txBody>
      </p:sp>
      <p:sp>
        <p:nvSpPr>
          <p:cNvPr id="115716" name="Slide Number Placeholder 3"/>
          <p:cNvSpPr>
            <a:spLocks noGrp="1"/>
          </p:cNvSpPr>
          <p:nvPr>
            <p:ph type="sldNum" sz="quarter" idx="4294967295"/>
          </p:nvPr>
        </p:nvSpPr>
        <p:spPr bwMode="auto">
          <a:xfrm>
            <a:off x="3978275" y="8842375"/>
            <a:ext cx="3043238" cy="465138"/>
          </a:xfrm>
          <a:prstGeom prst="rect">
            <a:avLst/>
          </a:prstGeom>
          <a:noFill/>
          <a:ln>
            <a:miter lim="800000"/>
            <a:headEnd/>
            <a:tailEnd/>
          </a:ln>
        </p:spPr>
        <p:txBody>
          <a:bodyPr lIns="91431" tIns="45715" rIns="91431" bIns="45715"/>
          <a:lstStyle/>
          <a:p>
            <a:fld id="{6AE2FACC-F570-4E79-9728-F9354779E7AE}" type="slidenum">
              <a:rPr lang="en-US">
                <a:solidFill>
                  <a:srgbClr val="000000"/>
                </a:solidFill>
              </a:rPr>
              <a:pPr/>
              <a:t>10</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77800" y="230188"/>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en-US" sz="2400" b="0">
                <a:latin typeface="Times New Roman" pitchFamily="18" charset="0"/>
              </a:endParaRPr>
            </a:p>
          </p:txBody>
        </p:sp>
      </p:grpSp>
      <p:grpSp>
        <p:nvGrpSpPr>
          <p:cNvPr id="7" name="Group 5"/>
          <p:cNvGrpSpPr>
            <a:grpSpLocks/>
          </p:cNvGrpSpPr>
          <p:nvPr/>
        </p:nvGrpSpPr>
        <p:grpSpPr bwMode="auto">
          <a:xfrm>
            <a:off x="8793163" y="220663"/>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en-US"/>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p>
          </p:txBody>
        </p:sp>
      </p:grpSp>
      <p:grpSp>
        <p:nvGrpSpPr>
          <p:cNvPr id="10" name="Group 8"/>
          <p:cNvGrpSpPr>
            <a:grpSpLocks/>
          </p:cNvGrpSpPr>
          <p:nvPr/>
        </p:nvGrpSpPr>
        <p:grpSpPr bwMode="auto">
          <a:xfrm>
            <a:off x="412750"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p>
          </p:txBody>
        </p:sp>
      </p:grpSp>
      <p:grpSp>
        <p:nvGrpSpPr>
          <p:cNvPr id="13" name="Group 11"/>
          <p:cNvGrpSpPr>
            <a:grpSpLocks/>
          </p:cNvGrpSpPr>
          <p:nvPr/>
        </p:nvGrpSpPr>
        <p:grpSpPr bwMode="auto">
          <a:xfrm>
            <a:off x="76200" y="176213"/>
            <a:ext cx="8745538"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91150"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en-US"/>
              <a:t>Click to edit Master title style</a:t>
            </a:r>
          </a:p>
        </p:txBody>
      </p:sp>
      <p:sp>
        <p:nvSpPr>
          <p:cNvPr id="91151"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en-US"/>
              <a:t>Click to edit Master subtitle style</a:t>
            </a:r>
          </a:p>
        </p:txBody>
      </p:sp>
      <p:sp>
        <p:nvSpPr>
          <p:cNvPr id="16" name="Rectangle 16"/>
          <p:cNvSpPr>
            <a:spLocks noGrp="1" noChangeArrowheads="1"/>
          </p:cNvSpPr>
          <p:nvPr>
            <p:ph type="dt" sz="quarter" idx="10"/>
          </p:nvPr>
        </p:nvSpPr>
        <p:spPr>
          <a:xfrm>
            <a:off x="439738" y="5989638"/>
            <a:ext cx="1905000" cy="457200"/>
          </a:xfrm>
        </p:spPr>
        <p:txBody>
          <a:bodyPr/>
          <a:lstStyle>
            <a:lvl1pPr>
              <a:defRPr/>
            </a:lvl1pPr>
          </a:lstStyle>
          <a:p>
            <a:pPr>
              <a:defRPr/>
            </a:pPr>
            <a:endParaRPr lang="en-US"/>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en-US"/>
          </a:p>
        </p:txBody>
      </p:sp>
      <p:sp>
        <p:nvSpPr>
          <p:cNvPr id="18" name="Rectangle 18"/>
          <p:cNvSpPr>
            <a:spLocks noGrp="1" noChangeArrowheads="1"/>
          </p:cNvSpPr>
          <p:nvPr>
            <p:ph type="sldNum" sz="quarter" idx="12"/>
          </p:nvPr>
        </p:nvSpPr>
        <p:spPr>
          <a:xfrm>
            <a:off x="6800850" y="5978525"/>
            <a:ext cx="1905000" cy="457200"/>
          </a:xfrm>
        </p:spPr>
        <p:txBody>
          <a:bodyPr/>
          <a:lstStyle>
            <a:lvl1pPr>
              <a:defRPr/>
            </a:lvl1pPr>
          </a:lstStyle>
          <a:p>
            <a:pPr>
              <a:defRPr/>
            </a:pPr>
            <a:fld id="{A718222C-3731-4AAE-9E94-49ED5354762D}"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2FEDF49A-D176-47AA-8727-E789088981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4C4620A0-B196-49EE-8C73-30200931E08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B5415346-E86B-4FE8-8FAC-62D6EE1B6D75}"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54F7915-9EE4-445B-9408-E02910DEF84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6477000"/>
            <a:ext cx="9144000" cy="3810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BE4348AB-0059-4D4E-ABE3-68259F0ED423}"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DC8600E1-C708-48BD-9CD9-9ADB09FAA68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1FE91BCD-9C1A-4A6C-8A16-0292A35F2EF7}"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D8F2800C-B768-435D-B554-BD11614FBB1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8039FF2C-7C2A-4C66-97C8-08D47AA860DB}"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3BCC72D2-9B6A-462D-B971-2649953877B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7DD3DC2E-C419-4FA3-A05D-04DF67DD4BB5}" type="datetimeFigureOut">
              <a:rPr lang="en-US"/>
              <a:pPr>
                <a:defRPr/>
              </a:pPr>
              <a:t>7/31/2011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FFDC9B5B-674F-4451-95C9-FB27AA06EB5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96E663A5-16C0-46FD-935B-AA5C36B14A10}" type="datetimeFigureOut">
              <a:rPr lang="en-US"/>
              <a:pPr>
                <a:defRPr/>
              </a:pPr>
              <a:t>7/31/2011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DD718941-0B34-4396-A163-689FD76AE49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6F427F6E-1B92-4FDD-8AA5-47BCD2FC64C8}" type="datetimeFigureOut">
              <a:rPr lang="en-US"/>
              <a:pPr>
                <a:defRPr/>
              </a:pPr>
              <a:t>7/31/2011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8C6B74D7-0BEE-4DA3-9919-D77A406A27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3822B73-5CAD-4B07-ABF6-43D8C6858C7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87F47B35-F62B-4E31-86B2-8B0F6E7C6F9C}"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FDEB8D12-BDC8-46B1-9E42-486E1CEAF78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642B8B6E-9B42-4957-AD9A-6612B41FB0B9}"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A49A0A6-4C6B-444A-B7F9-DF37CDACFFE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BA1AFF7B-F88B-46EA-838F-0A372594B169}"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618DC790-1E4D-4E05-A6C5-EAFE7006CB6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A51978F8-0602-4571-8D5D-25EC3FEEA3DB}"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EF9375F5-DD92-4811-B00C-D102B2C4B15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C09F1635-BCAE-4D48-AFA3-EE7CDA897F87}"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9DCE0FC5-EC79-4CD2-B55B-1AB4FBD7B72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6477000"/>
            <a:ext cx="9144000" cy="3810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AEF1A615-D03A-4316-9700-8F4AEE198CDD}"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B16339E-C9F4-4200-B9E8-13C1D446570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A6E51F3E-EBF1-4C05-A0AF-FB316C3F34B9}"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F4ADF66F-356E-4E2B-8F11-5F11B686EBEB}"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CAC975BB-CF60-410B-B5D5-9572D0B3DDAD}"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98D08334-F5C7-405F-A725-B35718267E1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CF6BE1EF-A65F-43CC-8D0A-FC40092409C2}" type="datetimeFigureOut">
              <a:rPr lang="en-US"/>
              <a:pPr>
                <a:defRPr/>
              </a:pPr>
              <a:t>7/31/2011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CA480C17-C9DA-4D6E-AE35-C06EB13C409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1A3FBC5-26EB-41F4-9B92-2DF9FAF30C4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49B3B0D2-4C41-458B-83F8-E6AEF5FFE24E}" type="datetimeFigureOut">
              <a:rPr lang="en-US"/>
              <a:pPr>
                <a:defRPr/>
              </a:pPr>
              <a:t>7/31/2011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C1ABBCCB-BDB9-45AD-9800-B50B6698040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836F0B7E-F0DD-4F6C-AA55-125EFE1664FA}" type="datetimeFigureOut">
              <a:rPr lang="en-US"/>
              <a:pPr>
                <a:defRPr/>
              </a:pPr>
              <a:t>7/31/2011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867845F2-2247-4E79-A3EE-49CD16E71FD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075D82B4-3B47-4343-9F91-F78EB417A075}"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73E57696-9BB1-422D-A3B0-1A995A893E41}"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3C5DA1DA-0D54-418A-B7D4-6D9128E7AF2A}"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28A569A-E641-4279-A1D5-EBA26CAEA3C9}"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7342E36F-221C-48FF-9583-7061DBA571CB}"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55E03237-B61B-410F-A995-9DAB9AA2997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C250B583-859B-4311-9DB8-F291D38899BB}"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594C87A-DCA3-44CF-BEEB-E0F84FD24D1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0FD8BFC0-FFDF-4894-B02B-DF20E0F836B1}"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9F3B7AF6-D5F8-4016-860F-F1D101AC9E60}"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6477000"/>
            <a:ext cx="9144000" cy="3810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4AA99470-E90D-4C65-B693-9279B566048E}"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ADEB8001-61D7-4323-88EF-2775302BE53C}"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F8C130F2-422C-4C40-AFA8-0B910F4B587D}"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975FF619-4BDA-4AB6-831A-7639FCB374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04EA52D-0A70-4430-8C5A-BB61BAE8E94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81546D7A-195C-4E92-AC16-2B8311872F4E}"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D5DB0CA8-BE87-4CD3-9F60-B896EB19BB1F}"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AD7485E5-5DA4-40A9-A2D3-BF94D85F4F08}" type="datetimeFigureOut">
              <a:rPr lang="en-US"/>
              <a:pPr>
                <a:defRPr/>
              </a:pPr>
              <a:t>7/31/2011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5C93D38F-4F6B-47B3-8F0D-E5264E12CE6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C4F4EE27-99DB-4D2D-A6BD-31F3C7A36D57}" type="datetimeFigureOut">
              <a:rPr lang="en-US"/>
              <a:pPr>
                <a:defRPr/>
              </a:pPr>
              <a:t>7/31/2011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01D1228A-D610-4C00-A5C0-A00F565F914A}"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4F24AC5E-D02C-4D0B-8FD8-98EA5000265A}" type="datetimeFigureOut">
              <a:rPr lang="en-US"/>
              <a:pPr>
                <a:defRPr/>
              </a:pPr>
              <a:t>7/31/2011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C764364-00DD-467E-A778-7421706F3FA4}"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D2ABC425-82C0-4E03-AE8C-0FB163B56EAC}"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601CB255-AC64-42F3-884D-1F345E75EE5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41CC3ADC-15B4-46F4-9CF5-54A6F2CDDF95}"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E48B5E57-F701-4CEB-B59D-8103ED7597A7}"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E2DE5167-766F-4743-AE10-3BAC0AD232F8}"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931D335-1F17-4525-BCEE-2CD60654862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D58E3B21-34E8-499A-B29E-8E6C55865CCC}"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A018A80-294C-4A3A-AA6E-CFEFDED09538}"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944B7B1F-D5B6-4BB6-B7A6-4D046FB70DE9}"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2A838F14-35E6-46CA-8C52-B4F218E4FCAD}"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6477000"/>
            <a:ext cx="9144000" cy="3810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6F5B32C5-170B-4141-B804-6F38542E7BC7}"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63A356E1-682F-4983-9F49-DB7DC148B13C}"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678FAB61-693D-4317-9A7B-4E7AE235BD3B}"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D955A836-D55C-4C22-879C-92037B636E3C}"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CCBA1078-85C3-4C65-99F2-9CB667AB2D1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7945C56F-16B3-454F-8670-937AB9D67207}"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29EA2116-71D5-477E-818C-787AF4575A59}"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7E04BF79-01C8-4308-9055-B46EAC02FF52}" type="datetimeFigureOut">
              <a:rPr lang="en-US"/>
              <a:pPr>
                <a:defRPr/>
              </a:pPr>
              <a:t>7/31/2011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CB158639-9479-4DFA-88A3-16FBED7B7379}"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D4EACDC9-52C1-4FF9-928B-A17A53C64269}" type="datetimeFigureOut">
              <a:rPr lang="en-US"/>
              <a:pPr>
                <a:defRPr/>
              </a:pPr>
              <a:t>7/31/2011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ED825E37-D9DC-4ADB-876C-C422B1E2819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98753624-DDA7-4E86-A3C5-291C1194F906}" type="datetimeFigureOut">
              <a:rPr lang="en-US"/>
              <a:pPr>
                <a:defRPr/>
              </a:pPr>
              <a:t>7/31/2011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748EB14F-8057-4375-8AF9-4DBC7872258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33DE9248-AC2E-45C5-A689-EA67900E362A}"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1832B28-6362-4BC1-ABF5-318681CACF2D}"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346E7CAD-0EAB-4922-B247-2C1F233A0C62}"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E5678123-27C2-425D-9B36-F13C895994F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CCF431F3-5C57-4CE8-BE7F-0568C9400B08}"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2AE9CA61-741A-40FA-A50F-10F448C50791}"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9A98EDC0-828B-4F46-AA17-0ACD057CF9CB}"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005403FB-19D5-4823-AFCE-8A9F50FA92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46F95E5F-93D3-49E2-B2C9-443C17C4A64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7EC14C50-C9F0-4454-B4F2-55E30A13B4B2}"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FA00DCAB-30A9-44AF-86F0-99DDA6A31EA9}"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6477000"/>
            <a:ext cx="9144000" cy="38100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3035F67E-0EA0-4757-BD0C-9D25AA20FC09}"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BAB959CA-B387-4B41-8503-0428CAB2EE44}"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A9DDB515-2B73-42DF-9561-F9013A3715F8}"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0544FC9C-6BD0-4DAE-9E22-06C8D08708BB}"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59217059-2AFA-473F-9C85-BBC4A3674D8B}"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6609006-AA84-4BD7-B9DA-BF13F526109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9FB7F021-71E1-4C21-9EFE-CE89BF8BF566}" type="datetimeFigureOut">
              <a:rPr lang="en-US"/>
              <a:pPr>
                <a:defRPr/>
              </a:pPr>
              <a:t>7/31/2011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DC3FA838-B877-444D-9619-1175A0AC6FDF}"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63A9DD86-A7F2-4909-9A81-E17190B16F3E}" type="datetimeFigureOut">
              <a:rPr lang="en-US"/>
              <a:pPr>
                <a:defRPr/>
              </a:pPr>
              <a:t>7/31/2011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DA7EC729-3241-4E70-9DAE-D616A6F8E239}"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340FB966-B37F-4A5A-9140-EA3AE97CE3B6}" type="datetimeFigureOut">
              <a:rPr lang="en-US"/>
              <a:pPr>
                <a:defRPr/>
              </a:pPr>
              <a:t>7/31/2011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1C36F0B-F226-4596-9DCB-669C9EEA3784}"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0847293D-00D9-40C4-A736-0C88A7CEE905}"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6FE8C28C-D232-42E5-8BFC-F546871CE9DD}"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8364FE15-A7DF-4A3D-97AE-8302EC25FDAB}" type="datetimeFigureOut">
              <a:rPr lang="en-US"/>
              <a:pPr>
                <a:defRPr/>
              </a:pPr>
              <a:t>7/31/2011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F05B7F3A-2B36-427B-B937-7D8BF3F2D0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B82AD351-C86C-497A-8015-CE708D84D9FC}"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DDE43279-2C45-4D6F-BBE4-4CE359B2017B}"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185A4FD1-DE05-4BED-8374-A76DA6B129B7}"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Arial" charset="0"/>
              </a:defRPr>
            </a:lvl1pPr>
          </a:lstStyle>
          <a:p>
            <a:pPr>
              <a:defRPr/>
            </a:pPr>
            <a:fld id="{77FF7164-642F-4A30-B0E5-089304E22E54}" type="datetimeFigureOut">
              <a:rPr lang="en-US"/>
              <a:pPr>
                <a:defRPr/>
              </a:pPr>
              <a:t>7/31/2011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Arial" charset="0"/>
              </a:defRPr>
            </a:lvl1pPr>
          </a:lstStyle>
          <a:p>
            <a:pPr>
              <a:defRPr/>
            </a:pPr>
            <a:fld id="{68E4AAF7-8791-48DB-802D-CB1A847476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67DB43F-1D74-4691-A22A-80D2493400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BF256A1-E89B-47EF-B223-05C6162FB8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77800" y="230188"/>
            <a:ext cx="203200" cy="6503987"/>
            <a:chOff x="112" y="145"/>
            <a:chExt cx="128" cy="4097"/>
          </a:xfrm>
        </p:grpSpPr>
        <p:sp>
          <p:nvSpPr>
            <p:cNvPr id="9011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9011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a:defRPr/>
              </a:pPr>
              <a:endParaRPr lang="en-US" sz="2400" b="0">
                <a:latin typeface="Times New Roman" pitchFamily="18" charset="0"/>
              </a:endParaRPr>
            </a:p>
          </p:txBody>
        </p:sp>
      </p:grpSp>
      <p:grpSp>
        <p:nvGrpSpPr>
          <p:cNvPr id="1027" name="Group 5"/>
          <p:cNvGrpSpPr>
            <a:grpSpLocks/>
          </p:cNvGrpSpPr>
          <p:nvPr/>
        </p:nvGrpSpPr>
        <p:grpSpPr bwMode="auto">
          <a:xfrm>
            <a:off x="8793163" y="220663"/>
            <a:ext cx="198437" cy="6408737"/>
            <a:chOff x="5539" y="139"/>
            <a:chExt cx="125" cy="4037"/>
          </a:xfrm>
        </p:grpSpPr>
        <p:sp>
          <p:nvSpPr>
            <p:cNvPr id="9011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a:defRPr/>
              </a:pPr>
              <a:endParaRPr lang="en-US"/>
            </a:p>
          </p:txBody>
        </p:sp>
        <p:sp>
          <p:nvSpPr>
            <p:cNvPr id="9011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p>
          </p:txBody>
        </p:sp>
      </p:grpSp>
      <p:grpSp>
        <p:nvGrpSpPr>
          <p:cNvPr id="1028" name="Group 8"/>
          <p:cNvGrpSpPr>
            <a:grpSpLocks/>
          </p:cNvGrpSpPr>
          <p:nvPr/>
        </p:nvGrpSpPr>
        <p:grpSpPr bwMode="auto">
          <a:xfrm>
            <a:off x="412750" y="6477000"/>
            <a:ext cx="8686800" cy="228600"/>
            <a:chOff x="260" y="4080"/>
            <a:chExt cx="5472" cy="144"/>
          </a:xfrm>
        </p:grpSpPr>
        <p:sp>
          <p:nvSpPr>
            <p:cNvPr id="9012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a:defRPr/>
              </a:pPr>
              <a:endParaRPr lang="en-US"/>
            </a:p>
          </p:txBody>
        </p:sp>
        <p:sp>
          <p:nvSpPr>
            <p:cNvPr id="9012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a:defRPr/>
              </a:pPr>
              <a:endParaRPr lang="en-US"/>
            </a:p>
          </p:txBody>
        </p:sp>
      </p:grpSp>
      <p:grpSp>
        <p:nvGrpSpPr>
          <p:cNvPr id="1029" name="Group 11"/>
          <p:cNvGrpSpPr>
            <a:grpSpLocks/>
          </p:cNvGrpSpPr>
          <p:nvPr/>
        </p:nvGrpSpPr>
        <p:grpSpPr bwMode="auto">
          <a:xfrm>
            <a:off x="76200" y="176213"/>
            <a:ext cx="8745538" cy="161925"/>
            <a:chOff x="48" y="111"/>
            <a:chExt cx="5509" cy="102"/>
          </a:xfrm>
        </p:grpSpPr>
        <p:sp>
          <p:nvSpPr>
            <p:cNvPr id="9012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9012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1030" name="Group 14"/>
          <p:cNvGrpSpPr>
            <a:grpSpLocks/>
          </p:cNvGrpSpPr>
          <p:nvPr/>
        </p:nvGrpSpPr>
        <p:grpSpPr bwMode="auto">
          <a:xfrm>
            <a:off x="71438" y="176213"/>
            <a:ext cx="8745537" cy="161925"/>
            <a:chOff x="45" y="111"/>
            <a:chExt cx="5509" cy="102"/>
          </a:xfrm>
        </p:grpSpPr>
        <p:sp>
          <p:nvSpPr>
            <p:cNvPr id="90127"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a:defRPr/>
              </a:pPr>
              <a:endParaRPr lang="en-US"/>
            </a:p>
          </p:txBody>
        </p:sp>
        <p:sp>
          <p:nvSpPr>
            <p:cNvPr id="90128"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1031"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31"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latin typeface="Times New Roman" pitchFamily="18" charset="0"/>
              </a:defRPr>
            </a:lvl1pPr>
          </a:lstStyle>
          <a:p>
            <a:pPr>
              <a:defRPr/>
            </a:pPr>
            <a:endParaRPr lang="en-US"/>
          </a:p>
        </p:txBody>
      </p:sp>
      <p:sp>
        <p:nvSpPr>
          <p:cNvPr id="90132"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atin typeface="Times New Roman" pitchFamily="18" charset="0"/>
              </a:defRPr>
            </a:lvl1pPr>
          </a:lstStyle>
          <a:p>
            <a:pPr>
              <a:defRPr/>
            </a:pPr>
            <a:endParaRPr lang="en-US"/>
          </a:p>
        </p:txBody>
      </p:sp>
      <p:sp>
        <p:nvSpPr>
          <p:cNvPr id="90133"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atin typeface="Times New Roman" pitchFamily="18" charset="0"/>
              </a:defRPr>
            </a:lvl1pPr>
          </a:lstStyle>
          <a:p>
            <a:pPr>
              <a:defRPr/>
            </a:pPr>
            <a:fld id="{58A6B274-96D4-4447-8D9F-BD6418F73F3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33"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prstClr val="white">
                    <a:tint val="75000"/>
                  </a:prstClr>
                </a:solidFill>
                <a:latin typeface="Calibri"/>
              </a:defRPr>
            </a:lvl1pPr>
          </a:lstStyle>
          <a:p>
            <a:pPr>
              <a:defRPr/>
            </a:pPr>
            <a:fld id="{4EA91B92-7118-471D-8978-1B3488CB1159}" type="datetimeFigureOut">
              <a:rPr lang="en-US"/>
              <a:pPr>
                <a:defRPr/>
              </a:pPr>
              <a:t>7/31/2011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prstClr val="white">
                    <a:tint val="75000"/>
                  </a:prstClr>
                </a:solidFill>
                <a:latin typeface="Calibri"/>
              </a:defRPr>
            </a:lvl1pPr>
          </a:lstStyle>
          <a:p>
            <a:pPr>
              <a:defRPr/>
            </a:pPr>
            <a:fld id="{9D658FD8-137B-4BB6-81D3-0928D24E38E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prstClr val="white">
                    <a:tint val="75000"/>
                  </a:prstClr>
                </a:solidFill>
                <a:latin typeface="Calibri"/>
              </a:defRPr>
            </a:lvl1pPr>
          </a:lstStyle>
          <a:p>
            <a:pPr>
              <a:defRPr/>
            </a:pPr>
            <a:fld id="{C1E85BF0-B05D-4ADE-8160-336848CE0D99}" type="datetimeFigureOut">
              <a:rPr lang="en-US"/>
              <a:pPr>
                <a:defRPr/>
              </a:pPr>
              <a:t>7/31/2011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prstClr val="white">
                    <a:tint val="75000"/>
                  </a:prstClr>
                </a:solidFill>
                <a:latin typeface="Calibri"/>
              </a:defRPr>
            </a:lvl1pPr>
          </a:lstStyle>
          <a:p>
            <a:pPr>
              <a:defRPr/>
            </a:pPr>
            <a:fld id="{FD48A1D1-7D92-484E-9FBD-D5E7F812C75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prstClr val="white">
                    <a:tint val="75000"/>
                  </a:prstClr>
                </a:solidFill>
                <a:latin typeface="Calibri"/>
              </a:defRPr>
            </a:lvl1pPr>
          </a:lstStyle>
          <a:p>
            <a:pPr>
              <a:defRPr/>
            </a:pPr>
            <a:fld id="{8E65043A-CA4F-4B10-AC56-4C7A43E1CBBE}" type="datetimeFigureOut">
              <a:rPr lang="en-US"/>
              <a:pPr>
                <a:defRPr/>
              </a:pPr>
              <a:t>7/31/2011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prstClr val="white">
                    <a:tint val="75000"/>
                  </a:prstClr>
                </a:solidFill>
                <a:latin typeface="Calibri"/>
              </a:defRPr>
            </a:lvl1pPr>
          </a:lstStyle>
          <a:p>
            <a:pPr>
              <a:defRPr/>
            </a:pPr>
            <a:fld id="{F889399C-F3FD-411E-8C8E-4A43DB675E5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prstClr val="white">
                    <a:tint val="75000"/>
                  </a:prstClr>
                </a:solidFill>
                <a:latin typeface="Calibri"/>
              </a:defRPr>
            </a:lvl1pPr>
          </a:lstStyle>
          <a:p>
            <a:pPr>
              <a:defRPr/>
            </a:pPr>
            <a:fld id="{A978D516-E9CA-4572-834C-76EBECBEA93A}" type="datetimeFigureOut">
              <a:rPr lang="en-US"/>
              <a:pPr>
                <a:defRPr/>
              </a:pPr>
              <a:t>7/31/2011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prstClr val="white">
                    <a:tint val="75000"/>
                  </a:prstClr>
                </a:solidFill>
                <a:latin typeface="Calibri"/>
              </a:defRPr>
            </a:lvl1pPr>
          </a:lstStyle>
          <a:p>
            <a:pPr>
              <a:defRPr/>
            </a:pPr>
            <a:fld id="{7929D657-71E9-41D4-AC5D-C08AFF0774F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prstClr val="white">
                    <a:tint val="75000"/>
                  </a:prstClr>
                </a:solidFill>
                <a:latin typeface="Calibri"/>
              </a:defRPr>
            </a:lvl1pPr>
          </a:lstStyle>
          <a:p>
            <a:pPr>
              <a:defRPr/>
            </a:pPr>
            <a:fld id="{4D892691-98B9-44BC-A3A0-A1F1B7546405}" type="datetimeFigureOut">
              <a:rPr lang="en-US"/>
              <a:pPr>
                <a:defRPr/>
              </a:pPr>
              <a:t>7/31/2011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prstClr val="white">
                    <a:tint val="75000"/>
                  </a:prstClr>
                </a:solidFill>
                <a:latin typeface="Calibri"/>
              </a:defRPr>
            </a:lvl1pPr>
          </a:lstStyle>
          <a:p>
            <a:pPr>
              <a:defRPr/>
            </a:pPr>
            <a:fld id="{1ECF530D-524C-4299-9178-32FE8BB10C3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81000" y="457200"/>
            <a:ext cx="8382000" cy="5969000"/>
          </a:xfrm>
          <a:prstGeom prst="rect">
            <a:avLst/>
          </a:prstGeom>
          <a:noFill/>
          <a:ln w="12700">
            <a:noFill/>
            <a:miter lim="800000"/>
            <a:headEnd/>
            <a:tailEnd/>
          </a:ln>
        </p:spPr>
        <p:txBody>
          <a:bodyPr lIns="90488" tIns="44450" rIns="90488" bIns="44450">
            <a:spAutoFit/>
          </a:bodyPr>
          <a:lstStyle/>
          <a:p>
            <a:pPr algn="ctr" eaLnBrk="0" hangingPunct="0"/>
            <a:r>
              <a:rPr lang="en-US" sz="4400"/>
              <a:t>The End of Judah</a:t>
            </a:r>
          </a:p>
          <a:p>
            <a:pPr algn="ctr" eaLnBrk="0" hangingPunct="0"/>
            <a:r>
              <a:rPr lang="en-US" sz="3600"/>
              <a:t>Fall of Samaria—Fall of Jerusalem</a:t>
            </a:r>
          </a:p>
          <a:p>
            <a:pPr algn="ctr" eaLnBrk="0" hangingPunct="0"/>
            <a:endParaRPr lang="en-US" sz="44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endParaRPr lang="en-US" sz="800"/>
          </a:p>
          <a:p>
            <a:pPr algn="ctr" eaLnBrk="0" hangingPunct="0">
              <a:spcBef>
                <a:spcPct val="50000"/>
              </a:spcBef>
            </a:pPr>
            <a:r>
              <a:rPr lang="en-US" sz="2800"/>
              <a:t>2 Chron. 36:15-21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p:txBody>
          <a:bodyPr/>
          <a:lstStyle/>
          <a:p>
            <a:r>
              <a:rPr lang="en-US" smtClean="0"/>
              <a:t>Joshua</a:t>
            </a:r>
          </a:p>
        </p:txBody>
      </p:sp>
      <p:pic>
        <p:nvPicPr>
          <p:cNvPr id="78851" name="Picture 7" descr="book.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228600"/>
            <a:ext cx="9555163" cy="6019800"/>
          </a:xfrm>
          <a:prstGeom prst="rect">
            <a:avLst/>
          </a:prstGeom>
          <a:noFill/>
          <a:ln w="9525">
            <a:noFill/>
            <a:miter lim="800000"/>
            <a:headEnd/>
            <a:tailEnd/>
          </a:ln>
        </p:spPr>
      </p:pic>
      <p:sp>
        <p:nvSpPr>
          <p:cNvPr id="9" name="TextBox 8"/>
          <p:cNvSpPr txBox="1">
            <a:spLocks noChangeArrowheads="1"/>
          </p:cNvSpPr>
          <p:nvPr/>
        </p:nvSpPr>
        <p:spPr bwMode="auto">
          <a:xfrm>
            <a:off x="1447800" y="2447925"/>
            <a:ext cx="3200400" cy="523875"/>
          </a:xfrm>
          <a:prstGeom prst="rect">
            <a:avLst/>
          </a:prstGeom>
          <a:noFill/>
          <a:ln w="9525">
            <a:noFill/>
            <a:miter lim="800000"/>
            <a:headEnd/>
            <a:tailEnd/>
          </a:ln>
        </p:spPr>
        <p:txBody>
          <a:bodyPr>
            <a:spAutoFit/>
          </a:bodyPr>
          <a:lstStyle/>
          <a:p>
            <a:pPr algn="l"/>
            <a:r>
              <a:rPr lang="en-US" sz="2800">
                <a:solidFill>
                  <a:srgbClr val="000000"/>
                </a:solidFill>
                <a:latin typeface="Calibri" pitchFamily="34" charset="0"/>
              </a:rPr>
              <a:t>2 Kings Tells About</a:t>
            </a:r>
          </a:p>
        </p:txBody>
      </p:sp>
      <p:sp>
        <p:nvSpPr>
          <p:cNvPr id="5" name="TextBox 4"/>
          <p:cNvSpPr txBox="1">
            <a:spLocks noChangeArrowheads="1"/>
          </p:cNvSpPr>
          <p:nvPr/>
        </p:nvSpPr>
        <p:spPr bwMode="auto">
          <a:xfrm>
            <a:off x="4724400" y="2362200"/>
            <a:ext cx="2971800" cy="954088"/>
          </a:xfrm>
          <a:prstGeom prst="rect">
            <a:avLst/>
          </a:prstGeom>
          <a:noFill/>
          <a:ln w="9525">
            <a:noFill/>
            <a:miter lim="800000"/>
            <a:headEnd/>
            <a:tailEnd/>
          </a:ln>
        </p:spPr>
        <p:txBody>
          <a:bodyPr>
            <a:spAutoFit/>
          </a:bodyPr>
          <a:lstStyle/>
          <a:p>
            <a:r>
              <a:rPr lang="en-US" sz="2800">
                <a:solidFill>
                  <a:srgbClr val="000000"/>
                </a:solidFill>
                <a:latin typeface="Lucida Calligraphy" pitchFamily="66" charset="0"/>
              </a:rPr>
              <a:t>The Fall of Israel &amp; Judah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 descr="1138 - Ahab followed idols"/>
          <p:cNvPicPr>
            <a:picLocks noGrp="1" noChangeAspect="1"/>
          </p:cNvPicPr>
          <p:nvPr isPhoto="1"/>
        </p:nvPicPr>
        <p:blipFill>
          <a:blip r:embed="rId2" cstate="print"/>
          <a:srcRect b="1286"/>
          <a:stretch>
            <a:fillRect/>
          </a:stretch>
        </p:blipFill>
        <p:spPr bwMode="auto">
          <a:xfrm>
            <a:off x="0" y="-58738"/>
            <a:ext cx="9144000" cy="5849938"/>
          </a:xfrm>
          <a:prstGeom prst="rect">
            <a:avLst/>
          </a:prstGeom>
          <a:noFill/>
          <a:ln w="9525">
            <a:noFill/>
            <a:miter lim="800000"/>
            <a:headEnd/>
            <a:tailEnd/>
          </a:ln>
        </p:spPr>
      </p:pic>
      <p:sp>
        <p:nvSpPr>
          <p:cNvPr id="79875" name="TextBox 3"/>
          <p:cNvSpPr txBox="1">
            <a:spLocks noChangeArrowheads="1"/>
          </p:cNvSpPr>
          <p:nvPr/>
        </p:nvSpPr>
        <p:spPr bwMode="auto">
          <a:xfrm>
            <a:off x="152400" y="6632575"/>
            <a:ext cx="9144000" cy="377825"/>
          </a:xfrm>
          <a:prstGeom prst="rect">
            <a:avLst/>
          </a:prstGeom>
          <a:noFill/>
          <a:ln w="9525">
            <a:noFill/>
            <a:miter lim="800000"/>
            <a:headEnd/>
            <a:tailEnd/>
          </a:ln>
        </p:spPr>
        <p:txBody>
          <a:bodyPr>
            <a:spAutoFit/>
          </a:bodyPr>
          <a:lstStyle/>
          <a:p>
            <a:pPr algn="l"/>
            <a:endParaRPr lang="en-US" sz="1800" b="0">
              <a:solidFill>
                <a:srgbClr val="FFFFFF"/>
              </a:solidFill>
              <a:latin typeface="Calibri" pitchFamily="34" charset="0"/>
            </a:endParaRPr>
          </a:p>
        </p:txBody>
      </p:sp>
      <p:sp>
        <p:nvSpPr>
          <p:cNvPr id="5" name="TextBox 4"/>
          <p:cNvSpPr txBox="1"/>
          <p:nvPr/>
        </p:nvSpPr>
        <p:spPr>
          <a:xfrm>
            <a:off x="0" y="5715000"/>
            <a:ext cx="6781800" cy="1200150"/>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Reason God Gave That His </a:t>
            </a:r>
          </a:p>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People (in Israel) Would Be </a:t>
            </a:r>
          </a:p>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Taken Captive</a:t>
            </a:r>
          </a:p>
        </p:txBody>
      </p:sp>
      <p:sp>
        <p:nvSpPr>
          <p:cNvPr id="6" name="TextBox 5"/>
          <p:cNvSpPr txBox="1"/>
          <p:nvPr/>
        </p:nvSpPr>
        <p:spPr>
          <a:xfrm>
            <a:off x="4953000" y="5734050"/>
            <a:ext cx="4191000" cy="1200150"/>
          </a:xfrm>
          <a:prstGeom prst="rect">
            <a:avLst/>
          </a:prstGeom>
          <a:noFill/>
        </p:spPr>
        <p:txBody>
          <a:bodyPr>
            <a:spAutoFit/>
          </a:bodyPr>
          <a:lstStyle/>
          <a:p>
            <a:pPr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Leaving the Commandments of God &amp; Turning to Idolatry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457200" y="381000"/>
            <a:ext cx="8305800" cy="1204913"/>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p>
          <a:p>
            <a:pPr marL="514350" lvl="2" indent="-57150" algn="l">
              <a:spcAft>
                <a:spcPts val="1000"/>
              </a:spcAft>
              <a:buFont typeface="Arial" charset="0"/>
              <a:buChar char="•"/>
            </a:pPr>
            <a:r>
              <a:rPr lang="en-US" sz="2800">
                <a:solidFill>
                  <a:srgbClr val="FFFF00"/>
                </a:solidFill>
              </a:rPr>
              <a:t>  Hezekiah—Life extended 15 years</a:t>
            </a:r>
            <a:endParaRPr lang="en-US" sz="2000">
              <a:solidFill>
                <a:srgbClr val="FFFF0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457200" y="381000"/>
            <a:ext cx="8305800" cy="1765300"/>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Manasseh—reigned 55 evil years</a:t>
            </a:r>
            <a:endParaRPr lang="en-US" sz="2000">
              <a:solidFill>
                <a:srgbClr val="FFFF0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457200" y="381000"/>
            <a:ext cx="8305800" cy="2324100"/>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Amon—reigned 2 evil years</a:t>
            </a:r>
            <a:endParaRPr lang="en-US" sz="2000">
              <a:solidFill>
                <a:srgbClr val="FFFF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457200" y="381000"/>
            <a:ext cx="8305800" cy="2882900"/>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Josiah—reigned 31 good years</a:t>
            </a:r>
            <a:endParaRPr lang="en-US" sz="200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457200" y="381000"/>
            <a:ext cx="8305800" cy="3379788"/>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Josiah—reigned 31 good years</a:t>
            </a:r>
          </a:p>
          <a:p>
            <a:pPr marL="971550" lvl="3" indent="-57150" algn="l">
              <a:spcAft>
                <a:spcPts val="1000"/>
              </a:spcAft>
              <a:buFont typeface="Arial" charset="0"/>
              <a:buChar char="•"/>
            </a:pPr>
            <a:r>
              <a:rPr lang="en-US" sz="2400">
                <a:solidFill>
                  <a:srgbClr val="FFFF00"/>
                </a:solidFill>
              </a:rPr>
              <a:t>  Discovery of the Bible—8</a:t>
            </a:r>
            <a:r>
              <a:rPr lang="en-US" sz="2400" baseline="30000">
                <a:solidFill>
                  <a:srgbClr val="FFFF00"/>
                </a:solidFill>
              </a:rPr>
              <a:t>th</a:t>
            </a:r>
            <a:r>
              <a:rPr lang="en-US" sz="2400">
                <a:solidFill>
                  <a:srgbClr val="FFFF00"/>
                </a:solidFill>
              </a:rPr>
              <a:t> year of his reign</a:t>
            </a:r>
            <a:endParaRPr lang="en-US" sz="200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457200" y="381000"/>
            <a:ext cx="8305800" cy="3878263"/>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Josiah—reigned 31 good years</a:t>
            </a:r>
          </a:p>
          <a:p>
            <a:pPr marL="971550" lvl="3" indent="-57150" algn="l">
              <a:spcAft>
                <a:spcPts val="1000"/>
              </a:spcAft>
              <a:buFont typeface="Arial" charset="0"/>
              <a:buChar char="•"/>
            </a:pPr>
            <a:r>
              <a:rPr lang="en-US" sz="2400"/>
              <a:t>  Discovery of the Bible—8</a:t>
            </a:r>
            <a:r>
              <a:rPr lang="en-US" sz="2400" baseline="30000"/>
              <a:t>th</a:t>
            </a:r>
            <a:r>
              <a:rPr lang="en-US" sz="2400"/>
              <a:t> year of his reign</a:t>
            </a:r>
            <a:endParaRPr lang="en-US" sz="2400">
              <a:solidFill>
                <a:srgbClr val="FFFF00"/>
              </a:solidFill>
            </a:endParaRPr>
          </a:p>
          <a:p>
            <a:pPr marL="971550" lvl="3" indent="-57150" algn="l">
              <a:spcAft>
                <a:spcPts val="1000"/>
              </a:spcAft>
              <a:buFont typeface="Arial" charset="0"/>
              <a:buChar char="•"/>
            </a:pPr>
            <a:r>
              <a:rPr lang="en-US" sz="2400">
                <a:solidFill>
                  <a:srgbClr val="FFFF00"/>
                </a:solidFill>
              </a:rPr>
              <a:t>  Restoration of Judaism</a:t>
            </a:r>
            <a:endParaRPr lang="en-US" sz="2000">
              <a:solidFill>
                <a:srgbClr val="FFFF00"/>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457200" y="381000"/>
            <a:ext cx="8305800" cy="3441700"/>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p>
          <a:p>
            <a:pPr marL="514350" lvl="2" indent="-57150" algn="l">
              <a:spcAft>
                <a:spcPts val="1000"/>
              </a:spcAft>
              <a:buFont typeface="Arial" charset="0"/>
              <a:buChar char="•"/>
            </a:pPr>
            <a:r>
              <a:rPr lang="en-US" sz="2800"/>
              <a:t>  Josiah—reigned 31 good years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Jehoahaz—3 evil months</a:t>
            </a:r>
            <a:endParaRPr lang="en-US" sz="200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457200" y="381000"/>
            <a:ext cx="8305800" cy="4000500"/>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p>
          <a:p>
            <a:pPr marL="514350" lvl="2" indent="-57150" algn="l">
              <a:spcAft>
                <a:spcPts val="1000"/>
              </a:spcAft>
              <a:buFont typeface="Arial" charset="0"/>
              <a:buChar char="•"/>
            </a:pPr>
            <a:r>
              <a:rPr lang="en-US" sz="2800"/>
              <a:t>  Josiah—reigned 31 good years</a:t>
            </a:r>
          </a:p>
          <a:p>
            <a:pPr marL="514350" lvl="2" indent="-57150" algn="l">
              <a:spcAft>
                <a:spcPts val="1000"/>
              </a:spcAft>
              <a:buFont typeface="Arial" charset="0"/>
              <a:buChar char="•"/>
            </a:pPr>
            <a:r>
              <a:rPr lang="en-US" sz="2800"/>
              <a:t>  Jehoahaz—3 evil months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Jehoiakim—(Egypt)—11 evil years</a:t>
            </a:r>
            <a:endParaRPr lang="en-US" sz="200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2"/>
          <p:cNvSpPr txBox="1">
            <a:spLocks noChangeArrowheads="1"/>
          </p:cNvSpPr>
          <p:nvPr/>
        </p:nvSpPr>
        <p:spPr bwMode="auto">
          <a:xfrm>
            <a:off x="457200" y="415925"/>
            <a:ext cx="8153400" cy="5632450"/>
          </a:xfrm>
          <a:prstGeom prst="rect">
            <a:avLst/>
          </a:prstGeom>
          <a:noFill/>
          <a:ln w="9525">
            <a:noFill/>
            <a:miter lim="800000"/>
            <a:headEnd/>
            <a:tailEnd/>
          </a:ln>
        </p:spPr>
        <p:txBody>
          <a:bodyPr>
            <a:spAutoFit/>
          </a:bodyPr>
          <a:lstStyle/>
          <a:p>
            <a:pPr algn="just"/>
            <a:r>
              <a:rPr lang="en-US" sz="2400"/>
              <a:t>  15  And the LORD God of their fathers sent warnings to them by His messengers, rising up early and sending them, because He had compassion on His people and on His dwelling place. </a:t>
            </a:r>
          </a:p>
          <a:p>
            <a:pPr algn="just"/>
            <a:r>
              <a:rPr lang="en-US" sz="2400"/>
              <a:t> 16  But they mocked the messengers of God, despised His words, and scoffed at His prophets, until the wrath of the LORD arose against His people, till there was no remedy. </a:t>
            </a:r>
          </a:p>
          <a:p>
            <a:pPr algn="just"/>
            <a:r>
              <a:rPr lang="en-US" sz="2400"/>
              <a:t> 17  Therefore He brought against them the king of the Chaldeans, who killed their young men with the sword in the house of their sanctuary, and had no compassion on young man or virgin, on the aged or the weak; He gave them all into his hand. </a:t>
            </a:r>
          </a:p>
          <a:p>
            <a:pPr algn="just"/>
            <a:r>
              <a:rPr lang="en-US" sz="2400"/>
              <a:t> 18  And all the articles from the house of God, great and small,  the  treasures of  the  house  of  the  LORD,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457200" y="381000"/>
            <a:ext cx="8305800" cy="4498975"/>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p>
          <a:p>
            <a:pPr marL="514350" lvl="2" indent="-57150" algn="l">
              <a:spcAft>
                <a:spcPts val="1000"/>
              </a:spcAft>
              <a:buFont typeface="Arial" charset="0"/>
              <a:buChar char="•"/>
            </a:pPr>
            <a:r>
              <a:rPr lang="en-US" sz="2800"/>
              <a:t>  Josiah—reigned 31 good years</a:t>
            </a:r>
          </a:p>
          <a:p>
            <a:pPr marL="514350" lvl="2" indent="-57150" algn="l">
              <a:spcAft>
                <a:spcPts val="1000"/>
              </a:spcAft>
              <a:buFont typeface="Arial" charset="0"/>
              <a:buChar char="•"/>
            </a:pPr>
            <a:r>
              <a:rPr lang="en-US" sz="2800"/>
              <a:t>  Jehoahaz—3 evil months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Jehoiakim—(Egypt)—11 evil years</a:t>
            </a:r>
            <a:endParaRPr lang="en-US" sz="2400">
              <a:solidFill>
                <a:srgbClr val="FFFF00"/>
              </a:solidFill>
            </a:endParaRPr>
          </a:p>
          <a:p>
            <a:pPr marL="971550" lvl="3" indent="-57150" algn="l">
              <a:spcAft>
                <a:spcPts val="1000"/>
              </a:spcAft>
              <a:buFont typeface="Arial" charset="0"/>
              <a:buChar char="•"/>
            </a:pPr>
            <a:r>
              <a:rPr lang="en-US" sz="2400">
                <a:solidFill>
                  <a:srgbClr val="FFFF00"/>
                </a:solidFill>
              </a:rPr>
              <a:t>  Daniel, S. M. &amp; A. taken to Babylon</a:t>
            </a:r>
            <a:endParaRPr lang="en-US" sz="200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457200" y="381000"/>
            <a:ext cx="8305800" cy="4995863"/>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p>
          <a:p>
            <a:pPr marL="514350" lvl="2" indent="-57150" algn="l">
              <a:spcAft>
                <a:spcPts val="1000"/>
              </a:spcAft>
              <a:buFont typeface="Arial" charset="0"/>
              <a:buChar char="•"/>
            </a:pPr>
            <a:r>
              <a:rPr lang="en-US" sz="2800"/>
              <a:t>  Josiah—reigned 31 good years</a:t>
            </a:r>
          </a:p>
          <a:p>
            <a:pPr marL="514350" lvl="2" indent="-57150" algn="l">
              <a:spcAft>
                <a:spcPts val="1000"/>
              </a:spcAft>
              <a:buFont typeface="Arial" charset="0"/>
              <a:buChar char="•"/>
            </a:pPr>
            <a:r>
              <a:rPr lang="en-US" sz="2800"/>
              <a:t>  Jehoahaz—3 evil months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Jehoiakim—(Egypt)—11 evil years</a:t>
            </a:r>
            <a:endParaRPr lang="en-US" sz="2400">
              <a:solidFill>
                <a:srgbClr val="FFFF00"/>
              </a:solidFill>
            </a:endParaRPr>
          </a:p>
          <a:p>
            <a:pPr marL="971550" lvl="3" indent="-57150" algn="l">
              <a:spcAft>
                <a:spcPts val="1000"/>
              </a:spcAft>
              <a:buFont typeface="Arial" charset="0"/>
              <a:buChar char="•"/>
            </a:pPr>
            <a:r>
              <a:rPr lang="en-US" sz="2400"/>
              <a:t>  Daniel, S. M. &amp; A. taken to Babylon</a:t>
            </a:r>
            <a:endParaRPr lang="en-US" sz="2400">
              <a:solidFill>
                <a:srgbClr val="FFFF00"/>
              </a:solidFill>
            </a:endParaRPr>
          </a:p>
          <a:p>
            <a:pPr marL="971550" lvl="3" indent="-57150" algn="l">
              <a:spcAft>
                <a:spcPts val="1000"/>
              </a:spcAft>
              <a:buFont typeface="Arial" charset="0"/>
              <a:buChar char="•"/>
            </a:pPr>
            <a:r>
              <a:rPr lang="en-US" sz="2400">
                <a:solidFill>
                  <a:srgbClr val="FFFF00"/>
                </a:solidFill>
              </a:rPr>
              <a:t>  Burned the Bible—Jeremiah 36</a:t>
            </a:r>
            <a:endParaRPr lang="en-US" sz="200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457200" y="381000"/>
            <a:ext cx="8305800" cy="4560888"/>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p>
          <a:p>
            <a:pPr marL="514350" lvl="2" indent="-57150" algn="l">
              <a:spcAft>
                <a:spcPts val="1000"/>
              </a:spcAft>
              <a:buFont typeface="Arial" charset="0"/>
              <a:buChar char="•"/>
            </a:pPr>
            <a:r>
              <a:rPr lang="en-US" sz="2800"/>
              <a:t>  Josiah—reigned 31 good years</a:t>
            </a:r>
          </a:p>
          <a:p>
            <a:pPr marL="514350" lvl="2" indent="-57150" algn="l">
              <a:spcAft>
                <a:spcPts val="1000"/>
              </a:spcAft>
              <a:buFont typeface="Arial" charset="0"/>
              <a:buChar char="•"/>
            </a:pPr>
            <a:r>
              <a:rPr lang="en-US" sz="2800"/>
              <a:t>  Jehoahaz—3 evil months</a:t>
            </a:r>
          </a:p>
          <a:p>
            <a:pPr marL="514350" lvl="2" indent="-57150" algn="l">
              <a:spcAft>
                <a:spcPts val="1000"/>
              </a:spcAft>
              <a:buFont typeface="Arial" charset="0"/>
              <a:buChar char="•"/>
            </a:pPr>
            <a:r>
              <a:rPr lang="en-US" sz="2800"/>
              <a:t>  Jehoiakim—(Egypt)—11 evil years</a:t>
            </a:r>
            <a:endParaRPr lang="en-US" sz="2400">
              <a:solidFill>
                <a:srgbClr val="FFFF00"/>
              </a:solidFill>
            </a:endParaRPr>
          </a:p>
          <a:p>
            <a:pPr marL="514350" lvl="2" indent="-57150" algn="l">
              <a:spcAft>
                <a:spcPts val="1000"/>
              </a:spcAft>
              <a:buFont typeface="Arial" charset="0"/>
              <a:buChar char="•"/>
            </a:pPr>
            <a:r>
              <a:rPr lang="en-US" sz="2800">
                <a:solidFill>
                  <a:srgbClr val="FFFF00"/>
                </a:solidFill>
              </a:rPr>
              <a:t>  Jehoiachin—(Neb.)—3 evil months</a:t>
            </a:r>
            <a:endParaRPr lang="en-US" sz="200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457200" y="381000"/>
            <a:ext cx="8305800" cy="5057775"/>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p>
          <a:p>
            <a:pPr marL="514350" lvl="2" indent="-57150" algn="l">
              <a:spcAft>
                <a:spcPts val="1000"/>
              </a:spcAft>
              <a:buFont typeface="Arial" charset="0"/>
              <a:buChar char="•"/>
            </a:pPr>
            <a:r>
              <a:rPr lang="en-US" sz="2800"/>
              <a:t>  Josiah—reigned 31 good years</a:t>
            </a:r>
          </a:p>
          <a:p>
            <a:pPr marL="514350" lvl="2" indent="-57150" algn="l">
              <a:spcAft>
                <a:spcPts val="1000"/>
              </a:spcAft>
              <a:buFont typeface="Arial" charset="0"/>
              <a:buChar char="•"/>
            </a:pPr>
            <a:r>
              <a:rPr lang="en-US" sz="2800"/>
              <a:t>  Jehoahaz—3 evil months</a:t>
            </a:r>
          </a:p>
          <a:p>
            <a:pPr marL="514350" lvl="2" indent="-57150" algn="l">
              <a:spcAft>
                <a:spcPts val="1000"/>
              </a:spcAft>
              <a:buFont typeface="Arial" charset="0"/>
              <a:buChar char="•"/>
            </a:pPr>
            <a:r>
              <a:rPr lang="en-US" sz="2800"/>
              <a:t>  Jehoiakim—(Egypt)—11 evil years</a:t>
            </a:r>
            <a:endParaRPr lang="en-US" sz="2400">
              <a:solidFill>
                <a:srgbClr val="FFFF00"/>
              </a:solidFill>
            </a:endParaRPr>
          </a:p>
          <a:p>
            <a:pPr marL="514350" lvl="2" indent="-57150" algn="l">
              <a:spcAft>
                <a:spcPts val="1000"/>
              </a:spcAft>
              <a:buFont typeface="Arial" charset="0"/>
              <a:buChar char="•"/>
            </a:pPr>
            <a:r>
              <a:rPr lang="en-US" sz="2800">
                <a:solidFill>
                  <a:srgbClr val="FFFF00"/>
                </a:solidFill>
              </a:rPr>
              <a:t>  Jehoiachin—(Neb.)—3 evil months</a:t>
            </a:r>
            <a:endParaRPr lang="en-US" sz="2400">
              <a:solidFill>
                <a:srgbClr val="FFFF00"/>
              </a:solidFill>
            </a:endParaRPr>
          </a:p>
          <a:p>
            <a:pPr marL="971550" lvl="3" indent="-57150" algn="l">
              <a:spcAft>
                <a:spcPts val="1000"/>
              </a:spcAft>
              <a:buFont typeface="Arial" charset="0"/>
              <a:buChar char="•"/>
            </a:pPr>
            <a:r>
              <a:rPr lang="en-US" sz="2400">
                <a:solidFill>
                  <a:srgbClr val="FFFF00"/>
                </a:solidFill>
              </a:rPr>
              <a:t>  Also named Coniah--  Jer. 22:28-30 &amp; Matt. 1:11</a:t>
            </a:r>
            <a:endParaRPr lang="en-US" sz="2000">
              <a:solidFill>
                <a:srgbClr val="FFFF0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457200" y="381000"/>
            <a:ext cx="8305800" cy="5554663"/>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p>
          <a:p>
            <a:pPr marL="514350" lvl="2" indent="-57150" algn="l">
              <a:spcAft>
                <a:spcPts val="1000"/>
              </a:spcAft>
              <a:buFont typeface="Arial" charset="0"/>
              <a:buChar char="•"/>
            </a:pPr>
            <a:r>
              <a:rPr lang="en-US" sz="2800"/>
              <a:t>  Josiah—reigned 31 good years</a:t>
            </a:r>
          </a:p>
          <a:p>
            <a:pPr marL="514350" lvl="2" indent="-57150" algn="l">
              <a:spcAft>
                <a:spcPts val="1000"/>
              </a:spcAft>
              <a:buFont typeface="Arial" charset="0"/>
              <a:buChar char="•"/>
            </a:pPr>
            <a:r>
              <a:rPr lang="en-US" sz="2800"/>
              <a:t>  Jehoahaz—3 evil months</a:t>
            </a:r>
          </a:p>
          <a:p>
            <a:pPr marL="514350" lvl="2" indent="-57150" algn="l">
              <a:spcAft>
                <a:spcPts val="1000"/>
              </a:spcAft>
              <a:buFont typeface="Arial" charset="0"/>
              <a:buChar char="•"/>
            </a:pPr>
            <a:r>
              <a:rPr lang="en-US" sz="2800"/>
              <a:t>  Jehoiakim—(Egypt)—11 evil years</a:t>
            </a:r>
            <a:endParaRPr lang="en-US" sz="2400">
              <a:solidFill>
                <a:srgbClr val="FFFF00"/>
              </a:solidFill>
            </a:endParaRPr>
          </a:p>
          <a:p>
            <a:pPr marL="514350" lvl="2" indent="-57150" algn="l">
              <a:spcAft>
                <a:spcPts val="1000"/>
              </a:spcAft>
              <a:buFont typeface="Arial" charset="0"/>
              <a:buChar char="•"/>
            </a:pPr>
            <a:r>
              <a:rPr lang="en-US" sz="2800">
                <a:solidFill>
                  <a:srgbClr val="FFFF00"/>
                </a:solidFill>
              </a:rPr>
              <a:t>  Jehoiachin—(Neb.)—3 evil months</a:t>
            </a:r>
            <a:endParaRPr lang="en-US" sz="2400">
              <a:solidFill>
                <a:srgbClr val="FFFF00"/>
              </a:solidFill>
            </a:endParaRPr>
          </a:p>
          <a:p>
            <a:pPr marL="971550" lvl="3" indent="-57150" algn="l">
              <a:spcAft>
                <a:spcPts val="1000"/>
              </a:spcAft>
              <a:buFont typeface="Arial" charset="0"/>
              <a:buChar char="•"/>
            </a:pPr>
            <a:r>
              <a:rPr lang="en-US" sz="2400"/>
              <a:t>  Also named Coniah--  Jer. 22:28-30 &amp; Matt. 1:11</a:t>
            </a:r>
            <a:endParaRPr lang="en-US" sz="2400">
              <a:solidFill>
                <a:srgbClr val="FFFF00"/>
              </a:solidFill>
            </a:endParaRPr>
          </a:p>
          <a:p>
            <a:pPr marL="971550" lvl="3" indent="-57150" algn="l">
              <a:spcAft>
                <a:spcPts val="1000"/>
              </a:spcAft>
              <a:buFont typeface="Arial" charset="0"/>
              <a:buChar char="•"/>
            </a:pPr>
            <a:r>
              <a:rPr lang="en-US" sz="2400">
                <a:solidFill>
                  <a:srgbClr val="FFFF00"/>
                </a:solidFill>
              </a:rPr>
              <a:t>  Ezekiel to Babylon 5</a:t>
            </a:r>
            <a:r>
              <a:rPr lang="en-US" sz="2400" baseline="30000">
                <a:solidFill>
                  <a:srgbClr val="FFFF00"/>
                </a:solidFill>
              </a:rPr>
              <a:t>th</a:t>
            </a:r>
            <a:r>
              <a:rPr lang="en-US" sz="2400">
                <a:solidFill>
                  <a:srgbClr val="FFFF00"/>
                </a:solidFill>
              </a:rPr>
              <a:t> year of his exile</a:t>
            </a:r>
            <a:endParaRPr lang="en-US" sz="200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457200" y="381000"/>
            <a:ext cx="8305800" cy="5119688"/>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p>
          <a:p>
            <a:pPr marL="514350" lvl="2" indent="-57150" algn="l">
              <a:spcAft>
                <a:spcPts val="1000"/>
              </a:spcAft>
              <a:buFont typeface="Arial" charset="0"/>
              <a:buChar char="•"/>
            </a:pPr>
            <a:r>
              <a:rPr lang="en-US" sz="2800"/>
              <a:t>  Josiah—reigned 31 good years</a:t>
            </a:r>
          </a:p>
          <a:p>
            <a:pPr marL="514350" lvl="2" indent="-57150" algn="l">
              <a:spcAft>
                <a:spcPts val="1000"/>
              </a:spcAft>
              <a:buFont typeface="Arial" charset="0"/>
              <a:buChar char="•"/>
            </a:pPr>
            <a:r>
              <a:rPr lang="en-US" sz="2800"/>
              <a:t>  Jehoahaz—3 evil months</a:t>
            </a:r>
          </a:p>
          <a:p>
            <a:pPr marL="514350" lvl="2" indent="-57150" algn="l">
              <a:spcAft>
                <a:spcPts val="1000"/>
              </a:spcAft>
              <a:buFont typeface="Arial" charset="0"/>
              <a:buChar char="•"/>
            </a:pPr>
            <a:r>
              <a:rPr lang="en-US" sz="2800"/>
              <a:t>  Jehoiakim—(Egypt)—11 evil years</a:t>
            </a:r>
          </a:p>
          <a:p>
            <a:pPr marL="514350" lvl="2" indent="-57150" algn="l">
              <a:spcAft>
                <a:spcPts val="1000"/>
              </a:spcAft>
              <a:buFont typeface="Arial" charset="0"/>
              <a:buChar char="•"/>
            </a:pPr>
            <a:r>
              <a:rPr lang="en-US" sz="2800"/>
              <a:t>  Jehoiachin—(Neb.)—3 evil months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Zedekiah—11 evil years</a:t>
            </a:r>
            <a:endParaRPr lang="en-US" sz="2000">
              <a:solidFill>
                <a:srgbClr val="FFFF00"/>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457200" y="381000"/>
            <a:ext cx="8305800" cy="5678488"/>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From Hezekiah to Fall of Jerusalem</a:t>
            </a:r>
            <a:endParaRPr lang="en-US" sz="3600"/>
          </a:p>
          <a:p>
            <a:pPr marL="514350" lvl="2" indent="-57150" algn="l">
              <a:spcAft>
                <a:spcPts val="1000"/>
              </a:spcAft>
              <a:buFont typeface="Arial" charset="0"/>
              <a:buChar char="•"/>
            </a:pPr>
            <a:r>
              <a:rPr lang="en-US" sz="2800"/>
              <a:t>  Hezekiah—Life extended 15 years</a:t>
            </a:r>
          </a:p>
          <a:p>
            <a:pPr marL="514350" lvl="2" indent="-57150" algn="l">
              <a:spcAft>
                <a:spcPts val="1000"/>
              </a:spcAft>
              <a:buFont typeface="Arial" charset="0"/>
              <a:buChar char="•"/>
            </a:pPr>
            <a:r>
              <a:rPr lang="en-US" sz="2800"/>
              <a:t>  Manasseh—reigned 55 evil years</a:t>
            </a:r>
          </a:p>
          <a:p>
            <a:pPr marL="514350" lvl="2" indent="-57150" algn="l">
              <a:spcAft>
                <a:spcPts val="1000"/>
              </a:spcAft>
              <a:buFont typeface="Arial" charset="0"/>
              <a:buChar char="•"/>
            </a:pPr>
            <a:r>
              <a:rPr lang="en-US" sz="2800"/>
              <a:t>  Amon—reigned 2 evil years</a:t>
            </a:r>
          </a:p>
          <a:p>
            <a:pPr marL="514350" lvl="2" indent="-57150" algn="l">
              <a:spcAft>
                <a:spcPts val="1000"/>
              </a:spcAft>
              <a:buFont typeface="Arial" charset="0"/>
              <a:buChar char="•"/>
            </a:pPr>
            <a:r>
              <a:rPr lang="en-US" sz="2800"/>
              <a:t>  Josiah—reigned 31 good years</a:t>
            </a:r>
          </a:p>
          <a:p>
            <a:pPr marL="514350" lvl="2" indent="-57150" algn="l">
              <a:spcAft>
                <a:spcPts val="1000"/>
              </a:spcAft>
              <a:buFont typeface="Arial" charset="0"/>
              <a:buChar char="•"/>
            </a:pPr>
            <a:r>
              <a:rPr lang="en-US" sz="2800"/>
              <a:t>  Jehoahaz—3 evil months</a:t>
            </a:r>
          </a:p>
          <a:p>
            <a:pPr marL="514350" lvl="2" indent="-57150" algn="l">
              <a:spcAft>
                <a:spcPts val="1000"/>
              </a:spcAft>
              <a:buFont typeface="Arial" charset="0"/>
              <a:buChar char="•"/>
            </a:pPr>
            <a:r>
              <a:rPr lang="en-US" sz="2800"/>
              <a:t>  Jehoiakim—(Egypt)—11 evil years</a:t>
            </a:r>
          </a:p>
          <a:p>
            <a:pPr marL="514350" lvl="2" indent="-57150" algn="l">
              <a:spcAft>
                <a:spcPts val="1000"/>
              </a:spcAft>
              <a:buFont typeface="Arial" charset="0"/>
              <a:buChar char="•"/>
            </a:pPr>
            <a:r>
              <a:rPr lang="en-US" sz="2800"/>
              <a:t>  Jehoiachin—(Neb.)—3 evil months</a:t>
            </a:r>
          </a:p>
          <a:p>
            <a:pPr marL="514350" lvl="2" indent="-57150" algn="l">
              <a:spcAft>
                <a:spcPts val="1000"/>
              </a:spcAft>
              <a:buFont typeface="Arial" charset="0"/>
              <a:buChar char="•"/>
            </a:pPr>
            <a:r>
              <a:rPr lang="en-US" sz="2800"/>
              <a:t>  Zedekiah—11 evil years</a:t>
            </a:r>
            <a:endParaRPr lang="en-US" sz="2800">
              <a:solidFill>
                <a:srgbClr val="FFFF00"/>
              </a:solidFill>
            </a:endParaRPr>
          </a:p>
          <a:p>
            <a:pPr marL="514350" lvl="2" indent="-57150" algn="l">
              <a:spcAft>
                <a:spcPts val="1000"/>
              </a:spcAft>
              <a:buFont typeface="Arial" charset="0"/>
              <a:buChar char="•"/>
            </a:pPr>
            <a:r>
              <a:rPr lang="en-US" sz="2800">
                <a:solidFill>
                  <a:srgbClr val="FFFF00"/>
                </a:solidFill>
              </a:rPr>
              <a:t>  Fall of Jerusalem—586 B.C.</a:t>
            </a:r>
            <a:endParaRPr lang="en-US" sz="2000">
              <a:solidFill>
                <a:srgbClr val="FFFF00"/>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descr="\\pblfpr\users\David\_Graphics\Bible Maps\Map.jpg"/>
          <p:cNvPicPr>
            <a:picLocks noChangeAspect="1" noChangeArrowheads="1"/>
          </p:cNvPicPr>
          <p:nvPr/>
        </p:nvPicPr>
        <p:blipFill>
          <a:blip r:embed="rId2" cstate="print"/>
          <a:srcRect/>
          <a:stretch>
            <a:fillRect/>
          </a:stretch>
        </p:blipFill>
        <p:spPr bwMode="auto">
          <a:xfrm>
            <a:off x="76200" y="0"/>
            <a:ext cx="8915400" cy="6124575"/>
          </a:xfrm>
          <a:prstGeom prst="rect">
            <a:avLst/>
          </a:prstGeom>
          <a:noFill/>
          <a:ln w="9525">
            <a:noFill/>
            <a:miter lim="800000"/>
            <a:headEnd/>
            <a:tailEnd/>
          </a:ln>
        </p:spPr>
      </p:pic>
      <p:sp>
        <p:nvSpPr>
          <p:cNvPr id="21" name="TextBox 20"/>
          <p:cNvSpPr txBox="1"/>
          <p:nvPr/>
        </p:nvSpPr>
        <p:spPr>
          <a:xfrm>
            <a:off x="0" y="6103938"/>
            <a:ext cx="6781800" cy="830262"/>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Nation That Destroyed &amp; Took Captive the Southern Kingdom, Judah</a:t>
            </a:r>
          </a:p>
        </p:txBody>
      </p:sp>
      <p:sp>
        <p:nvSpPr>
          <p:cNvPr id="24" name="TextBox 23"/>
          <p:cNvSpPr txBox="1"/>
          <p:nvPr/>
        </p:nvSpPr>
        <p:spPr>
          <a:xfrm>
            <a:off x="4953000" y="6319838"/>
            <a:ext cx="4191000" cy="461962"/>
          </a:xfrm>
          <a:prstGeom prst="rect">
            <a:avLst/>
          </a:prstGeom>
          <a:noFill/>
        </p:spPr>
        <p:txBody>
          <a:bodyPr>
            <a:spAutoFit/>
          </a:bodyPr>
          <a:lstStyle/>
          <a:p>
            <a:pPr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Babylon</a:t>
            </a:r>
          </a:p>
        </p:txBody>
      </p:sp>
      <p:sp>
        <p:nvSpPr>
          <p:cNvPr id="25" name="Right Arrow 24"/>
          <p:cNvSpPr/>
          <p:nvPr/>
        </p:nvSpPr>
        <p:spPr>
          <a:xfrm rot="21174432">
            <a:off x="2817813" y="3505200"/>
            <a:ext cx="4191000" cy="228600"/>
          </a:xfrm>
          <a:prstGeom prst="rightArrow">
            <a:avLst>
              <a:gd name="adj1" fmla="val 30518"/>
              <a:gd name="adj2" fmla="val 7926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3"/>
          <p:cNvSpPr>
            <a:spLocks noChangeArrowheads="1"/>
          </p:cNvSpPr>
          <p:nvPr/>
        </p:nvSpPr>
        <p:spPr bwMode="auto">
          <a:xfrm>
            <a:off x="152400" y="6570663"/>
            <a:ext cx="9067800" cy="369887"/>
          </a:xfrm>
          <a:prstGeom prst="rect">
            <a:avLst/>
          </a:prstGeom>
          <a:noFill/>
          <a:ln w="9525">
            <a:noFill/>
            <a:miter lim="800000"/>
            <a:headEnd/>
            <a:tailEnd/>
          </a:ln>
        </p:spPr>
        <p:txBody>
          <a:bodyPr>
            <a:spAutoFit/>
          </a:bodyPr>
          <a:lstStyle/>
          <a:p>
            <a:pPr algn="l"/>
            <a:r>
              <a:rPr lang="en-US" sz="1800" b="0">
                <a:solidFill>
                  <a:srgbClr val="FFFFFF"/>
                </a:solidFill>
                <a:latin typeface="Calibri" pitchFamily="34" charset="0"/>
              </a:rPr>
              <a:t> </a:t>
            </a:r>
          </a:p>
        </p:txBody>
      </p:sp>
      <p:pic>
        <p:nvPicPr>
          <p:cNvPr id="4" name="Picture 1" descr="1220 - Jerusalem besieged"/>
          <p:cNvPicPr>
            <a:picLocks noGrp="1" noChangeAspect="1"/>
          </p:cNvPicPr>
          <p:nvPr isPhoto="1"/>
        </p:nvPicPr>
        <p:blipFill>
          <a:blip r:embed="rId2" cstate="print"/>
          <a:srcRect t="3857" b="2277"/>
          <a:stretch>
            <a:fillRect/>
          </a:stretch>
        </p:blipFill>
        <p:spPr bwMode="auto">
          <a:xfrm>
            <a:off x="0" y="0"/>
            <a:ext cx="9144000" cy="5562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descr="1220 - Jerusalem besieged"/>
          <p:cNvPicPr>
            <a:picLocks noGrp="1" noChangeAspect="1"/>
          </p:cNvPicPr>
          <p:nvPr isPhoto="1"/>
        </p:nvPicPr>
        <p:blipFill>
          <a:blip r:embed="rId2" cstate="print"/>
          <a:srcRect t="3857" b="2277"/>
          <a:stretch>
            <a:fillRect/>
          </a:stretch>
        </p:blipFill>
        <p:spPr bwMode="auto">
          <a:xfrm>
            <a:off x="0" y="0"/>
            <a:ext cx="9144000" cy="5562600"/>
          </a:xfrm>
          <a:prstGeom prst="rect">
            <a:avLst/>
          </a:prstGeom>
          <a:noFill/>
          <a:ln w="9525">
            <a:noFill/>
            <a:miter lim="800000"/>
            <a:headEnd/>
            <a:tailEnd/>
          </a:ln>
        </p:spPr>
      </p:pic>
      <p:sp>
        <p:nvSpPr>
          <p:cNvPr id="98307" name="Rectangle 3"/>
          <p:cNvSpPr>
            <a:spLocks noChangeArrowheads="1"/>
          </p:cNvSpPr>
          <p:nvPr/>
        </p:nvSpPr>
        <p:spPr bwMode="auto">
          <a:xfrm>
            <a:off x="152400" y="6570663"/>
            <a:ext cx="9067800" cy="369887"/>
          </a:xfrm>
          <a:prstGeom prst="rect">
            <a:avLst/>
          </a:prstGeom>
          <a:noFill/>
          <a:ln w="9525">
            <a:noFill/>
            <a:miter lim="800000"/>
            <a:headEnd/>
            <a:tailEnd/>
          </a:ln>
        </p:spPr>
        <p:txBody>
          <a:bodyPr>
            <a:spAutoFit/>
          </a:bodyPr>
          <a:lstStyle/>
          <a:p>
            <a:pPr algn="l"/>
            <a:r>
              <a:rPr lang="en-US" sz="1800" b="0">
                <a:solidFill>
                  <a:srgbClr val="FFFFFF"/>
                </a:solidFill>
                <a:latin typeface="Calibri" pitchFamily="34" charset="0"/>
              </a:rPr>
              <a:t> </a:t>
            </a:r>
          </a:p>
        </p:txBody>
      </p:sp>
      <p:sp>
        <p:nvSpPr>
          <p:cNvPr id="5" name="TextBox 4"/>
          <p:cNvSpPr txBox="1"/>
          <p:nvPr/>
        </p:nvSpPr>
        <p:spPr>
          <a:xfrm>
            <a:off x="0" y="5562600"/>
            <a:ext cx="4114800" cy="1200150"/>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The King of Babylon </a:t>
            </a:r>
          </a:p>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Who Conquered </a:t>
            </a:r>
          </a:p>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Judah &amp; Jerusalem</a:t>
            </a:r>
          </a:p>
        </p:txBody>
      </p:sp>
      <p:sp>
        <p:nvSpPr>
          <p:cNvPr id="6" name="TextBox 5"/>
          <p:cNvSpPr txBox="1"/>
          <p:nvPr/>
        </p:nvSpPr>
        <p:spPr>
          <a:xfrm>
            <a:off x="3886200" y="5638800"/>
            <a:ext cx="5257800" cy="1200150"/>
          </a:xfrm>
          <a:prstGeom prst="rect">
            <a:avLst/>
          </a:prstGeom>
          <a:noFill/>
        </p:spPr>
        <p:txBody>
          <a:bodyPr>
            <a:spAutoFit/>
          </a:bodyPr>
          <a:lstStyle/>
          <a:p>
            <a:pPr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Nebuchadnezzar </a:t>
            </a:r>
          </a:p>
          <a:p>
            <a:pPr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(carried away three waves of captives in 606, 596 &amp; 586 B.C.)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Box 2"/>
          <p:cNvSpPr txBox="1">
            <a:spLocks noChangeArrowheads="1"/>
          </p:cNvSpPr>
          <p:nvPr/>
        </p:nvSpPr>
        <p:spPr bwMode="auto">
          <a:xfrm>
            <a:off x="457200" y="415925"/>
            <a:ext cx="8153400" cy="4894263"/>
          </a:xfrm>
          <a:prstGeom prst="rect">
            <a:avLst/>
          </a:prstGeom>
          <a:noFill/>
          <a:ln w="9525">
            <a:noFill/>
            <a:miter lim="800000"/>
            <a:headEnd/>
            <a:tailEnd/>
          </a:ln>
        </p:spPr>
        <p:txBody>
          <a:bodyPr>
            <a:spAutoFit/>
          </a:bodyPr>
          <a:lstStyle/>
          <a:p>
            <a:pPr algn="just"/>
            <a:r>
              <a:rPr lang="en-US" sz="2400"/>
              <a:t> and the treasures of the king and of his leaders, all these he took to Babylon. </a:t>
            </a:r>
          </a:p>
          <a:p>
            <a:pPr algn="just"/>
            <a:r>
              <a:rPr lang="en-US" sz="2400"/>
              <a:t> 19  Then they burned the house of God, broke down the wall of Jerusalem, burned all its palaces with fire, and destroyed all its precious possessions. </a:t>
            </a:r>
          </a:p>
          <a:p>
            <a:pPr algn="just"/>
            <a:r>
              <a:rPr lang="en-US" sz="2400"/>
              <a:t> 20  And those who escaped from the sword he carried away to Babylon, where they became servants to him and his sons until the rule of the kingdom of Persia, </a:t>
            </a:r>
          </a:p>
          <a:p>
            <a:pPr algn="just"/>
            <a:r>
              <a:rPr lang="en-US" sz="2400"/>
              <a:t> 21  to fulfill the word of the LORD by the mouth of Jeremiah, until the land had enjoyed her Sabbaths. As long as she lay desolate she kept Sabbath, to fulfill seventy years. 	</a:t>
            </a:r>
          </a:p>
          <a:p>
            <a:pPr algn="just"/>
            <a:r>
              <a:rPr lang="en-US" sz="2400"/>
              <a:t>					2 Chron . 36:15-21</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descr="1222 - Jerusalem destroyed, people captured"/>
          <p:cNvPicPr>
            <a:picLocks noGrp="1" noChangeAspect="1"/>
          </p:cNvPicPr>
          <p:nvPr isPhoto="1"/>
        </p:nvPicPr>
        <p:blipFill>
          <a:blip r:embed="rId2" cstate="print"/>
          <a:srcRect/>
          <a:stretch>
            <a:fillRect/>
          </a:stretch>
        </p:blipFill>
        <p:spPr bwMode="auto">
          <a:xfrm>
            <a:off x="0" y="0"/>
            <a:ext cx="9144000" cy="5926138"/>
          </a:xfrm>
          <a:prstGeom prst="rect">
            <a:avLst/>
          </a:prstGeom>
          <a:noFill/>
          <a:ln w="9525">
            <a:noFill/>
            <a:miter lim="800000"/>
            <a:headEnd/>
            <a:tailEnd/>
          </a:ln>
        </p:spPr>
      </p:pic>
      <p:sp>
        <p:nvSpPr>
          <p:cNvPr id="4" name="TextBox 3"/>
          <p:cNvSpPr txBox="1"/>
          <p:nvPr/>
        </p:nvSpPr>
        <p:spPr>
          <a:xfrm>
            <a:off x="0" y="6019800"/>
            <a:ext cx="6781800" cy="830263"/>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Taken By Nebuchadnezzar </a:t>
            </a:r>
          </a:p>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(In Addition to Captives)</a:t>
            </a:r>
          </a:p>
        </p:txBody>
      </p:sp>
      <p:sp>
        <p:nvSpPr>
          <p:cNvPr id="5" name="TextBox 4"/>
          <p:cNvSpPr txBox="1"/>
          <p:nvPr/>
        </p:nvSpPr>
        <p:spPr>
          <a:xfrm>
            <a:off x="4343400" y="6019800"/>
            <a:ext cx="4800600" cy="830263"/>
          </a:xfrm>
          <a:prstGeom prst="rect">
            <a:avLst/>
          </a:prstGeom>
          <a:noFill/>
        </p:spPr>
        <p:txBody>
          <a:bodyPr>
            <a:spAutoFit/>
          </a:bodyPr>
          <a:lstStyle/>
          <a:p>
            <a:pPr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All of the Articles from the House of God, Great &amp; Small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 descr="1222 - Jerusalem destroyed, people captured"/>
          <p:cNvPicPr>
            <a:picLocks noGrp="1" noChangeAspect="1"/>
          </p:cNvPicPr>
          <p:nvPr isPhoto="1"/>
        </p:nvPicPr>
        <p:blipFill>
          <a:blip r:embed="rId2" cstate="print"/>
          <a:srcRect/>
          <a:stretch>
            <a:fillRect/>
          </a:stretch>
        </p:blipFill>
        <p:spPr bwMode="auto">
          <a:xfrm>
            <a:off x="0" y="0"/>
            <a:ext cx="9144000" cy="5926138"/>
          </a:xfrm>
          <a:prstGeom prst="rect">
            <a:avLst/>
          </a:prstGeom>
          <a:noFill/>
          <a:ln w="9525">
            <a:noFill/>
            <a:miter lim="800000"/>
            <a:headEnd/>
            <a:tailEnd/>
          </a:ln>
        </p:spPr>
      </p:pic>
      <p:sp>
        <p:nvSpPr>
          <p:cNvPr id="4" name="TextBox 3"/>
          <p:cNvSpPr txBox="1"/>
          <p:nvPr/>
        </p:nvSpPr>
        <p:spPr>
          <a:xfrm>
            <a:off x="0" y="6019800"/>
            <a:ext cx="6781800" cy="461963"/>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Date the Southern Kingdom Captured</a:t>
            </a:r>
          </a:p>
        </p:txBody>
      </p:sp>
      <p:sp>
        <p:nvSpPr>
          <p:cNvPr id="5" name="TextBox 4"/>
          <p:cNvSpPr txBox="1"/>
          <p:nvPr/>
        </p:nvSpPr>
        <p:spPr>
          <a:xfrm>
            <a:off x="5181600" y="6019800"/>
            <a:ext cx="3962400" cy="830263"/>
          </a:xfrm>
          <a:prstGeom prst="rect">
            <a:avLst/>
          </a:prstGeom>
          <a:noFill/>
        </p:spPr>
        <p:txBody>
          <a:bodyPr>
            <a:spAutoFit/>
          </a:bodyPr>
          <a:lstStyle/>
          <a:p>
            <a:pPr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606 B.C. </a:t>
            </a:r>
          </a:p>
          <a:p>
            <a:pPr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(Destroyed in 586 B.C.)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descr="1138 - Ahab followed idols"/>
          <p:cNvPicPr>
            <a:picLocks noGrp="1" noChangeAspect="1"/>
          </p:cNvPicPr>
          <p:nvPr isPhoto="1"/>
        </p:nvPicPr>
        <p:blipFill>
          <a:blip r:embed="rId2" cstate="print"/>
          <a:srcRect b="1286"/>
          <a:stretch>
            <a:fillRect/>
          </a:stretch>
        </p:blipFill>
        <p:spPr bwMode="auto">
          <a:xfrm>
            <a:off x="0" y="-58738"/>
            <a:ext cx="9144000" cy="5849938"/>
          </a:xfrm>
          <a:prstGeom prst="rect">
            <a:avLst/>
          </a:prstGeom>
          <a:noFill/>
          <a:ln w="9525">
            <a:noFill/>
            <a:miter lim="800000"/>
            <a:headEnd/>
            <a:tailEnd/>
          </a:ln>
        </p:spPr>
      </p:pic>
      <p:sp>
        <p:nvSpPr>
          <p:cNvPr id="101379" name="TextBox 3"/>
          <p:cNvSpPr txBox="1">
            <a:spLocks noChangeArrowheads="1"/>
          </p:cNvSpPr>
          <p:nvPr/>
        </p:nvSpPr>
        <p:spPr bwMode="auto">
          <a:xfrm>
            <a:off x="152400" y="6632575"/>
            <a:ext cx="9144000" cy="377825"/>
          </a:xfrm>
          <a:prstGeom prst="rect">
            <a:avLst/>
          </a:prstGeom>
          <a:noFill/>
          <a:ln w="9525">
            <a:noFill/>
            <a:miter lim="800000"/>
            <a:headEnd/>
            <a:tailEnd/>
          </a:ln>
        </p:spPr>
        <p:txBody>
          <a:bodyPr>
            <a:spAutoFit/>
          </a:bodyPr>
          <a:lstStyle/>
          <a:p>
            <a:pPr algn="l"/>
            <a:endParaRPr lang="en-US" sz="1800" b="0">
              <a:solidFill>
                <a:srgbClr val="FFFFFF"/>
              </a:solidFill>
              <a:latin typeface="Calibri" pitchFamily="34" charset="0"/>
            </a:endParaRPr>
          </a:p>
        </p:txBody>
      </p:sp>
      <p:sp>
        <p:nvSpPr>
          <p:cNvPr id="5" name="TextBox 4"/>
          <p:cNvSpPr txBox="1"/>
          <p:nvPr/>
        </p:nvSpPr>
        <p:spPr>
          <a:xfrm>
            <a:off x="0" y="5938838"/>
            <a:ext cx="6781800" cy="461962"/>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Reason the Southern Kingdom Fell</a:t>
            </a:r>
          </a:p>
        </p:txBody>
      </p:sp>
      <p:sp>
        <p:nvSpPr>
          <p:cNvPr id="6" name="TextBox 5"/>
          <p:cNvSpPr txBox="1"/>
          <p:nvPr/>
        </p:nvSpPr>
        <p:spPr>
          <a:xfrm>
            <a:off x="4953000" y="5734050"/>
            <a:ext cx="4191000" cy="1200150"/>
          </a:xfrm>
          <a:prstGeom prst="rect">
            <a:avLst/>
          </a:prstGeom>
          <a:noFill/>
        </p:spPr>
        <p:txBody>
          <a:bodyPr>
            <a:spAutoFit/>
          </a:bodyPr>
          <a:lstStyle/>
          <a:p>
            <a:pPr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Leaving the Commandments of God &amp; Turning to Idolatry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4"/>
          <p:cNvGrpSpPr>
            <a:grpSpLocks/>
          </p:cNvGrpSpPr>
          <p:nvPr/>
        </p:nvGrpSpPr>
        <p:grpSpPr bwMode="auto">
          <a:xfrm>
            <a:off x="4267200" y="0"/>
            <a:ext cx="4876800" cy="6858000"/>
            <a:chOff x="4267200" y="0"/>
            <a:chExt cx="4876800" cy="6858000"/>
          </a:xfrm>
        </p:grpSpPr>
        <p:pic>
          <p:nvPicPr>
            <p:cNvPr id="102411" name="Picture 2" descr="\\pblfpr\users\David\_Graphics\Bible Maps\Divided Kingdom-2.jpg"/>
            <p:cNvPicPr>
              <a:picLocks noChangeAspect="1" noChangeArrowheads="1"/>
            </p:cNvPicPr>
            <p:nvPr/>
          </p:nvPicPr>
          <p:blipFill>
            <a:blip r:embed="rId2" cstate="print"/>
            <a:srcRect l="10283" t="15829" r="15417" b="5956"/>
            <a:stretch>
              <a:fillRect/>
            </a:stretch>
          </p:blipFill>
          <p:spPr bwMode="auto">
            <a:xfrm>
              <a:off x="4267200" y="0"/>
              <a:ext cx="4876800" cy="6858000"/>
            </a:xfrm>
            <a:prstGeom prst="rect">
              <a:avLst/>
            </a:prstGeom>
            <a:noFill/>
            <a:ln w="9525">
              <a:noFill/>
              <a:miter lim="800000"/>
              <a:headEnd/>
              <a:tailEnd/>
            </a:ln>
          </p:spPr>
        </p:pic>
        <p:pic>
          <p:nvPicPr>
            <p:cNvPr id="102412" name="Picture 2" descr="\\pblfpr\users\David\_Graphics\Bible Maps\Divided Kingdom-2.jpg"/>
            <p:cNvPicPr>
              <a:picLocks noChangeAspect="1" noChangeArrowheads="1"/>
            </p:cNvPicPr>
            <p:nvPr/>
          </p:nvPicPr>
          <p:blipFill>
            <a:blip r:embed="rId2" cstate="print"/>
            <a:srcRect l="10283" t="30603" r="65338" b="57230"/>
            <a:stretch>
              <a:fillRect/>
            </a:stretch>
          </p:blipFill>
          <p:spPr bwMode="auto">
            <a:xfrm>
              <a:off x="4267200" y="914400"/>
              <a:ext cx="1600200" cy="1066800"/>
            </a:xfrm>
            <a:prstGeom prst="rect">
              <a:avLst/>
            </a:prstGeom>
            <a:noFill/>
            <a:ln w="9525">
              <a:noFill/>
              <a:miter lim="800000"/>
              <a:headEnd/>
              <a:tailEnd/>
            </a:ln>
          </p:spPr>
        </p:pic>
      </p:grpSp>
      <p:sp>
        <p:nvSpPr>
          <p:cNvPr id="6" name="TextBox 5"/>
          <p:cNvSpPr txBox="1"/>
          <p:nvPr/>
        </p:nvSpPr>
        <p:spPr>
          <a:xfrm>
            <a:off x="0" y="152400"/>
            <a:ext cx="4267200" cy="1200150"/>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Writing Prophets to the Southern Kingdom Before the Northern Kingdom Fell</a:t>
            </a:r>
          </a:p>
        </p:txBody>
      </p:sp>
      <p:sp>
        <p:nvSpPr>
          <p:cNvPr id="7" name="TextBox 6"/>
          <p:cNvSpPr txBox="1"/>
          <p:nvPr/>
        </p:nvSpPr>
        <p:spPr>
          <a:xfrm>
            <a:off x="0" y="1390650"/>
            <a:ext cx="4191000" cy="461963"/>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Isaiah &amp; Micah</a:t>
            </a:r>
          </a:p>
        </p:txBody>
      </p:sp>
      <p:sp>
        <p:nvSpPr>
          <p:cNvPr id="8" name="Right Arrow 7"/>
          <p:cNvSpPr/>
          <p:nvPr/>
        </p:nvSpPr>
        <p:spPr>
          <a:xfrm rot="1974371">
            <a:off x="2927350" y="2855913"/>
            <a:ext cx="3398838" cy="838200"/>
          </a:xfrm>
          <a:prstGeom prst="rightArrow">
            <a:avLst>
              <a:gd name="adj1" fmla="val 50000"/>
              <a:gd name="adj2" fmla="val 6698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prstClr val="white"/>
              </a:solidFill>
            </a:endParaRPr>
          </a:p>
        </p:txBody>
      </p:sp>
      <p:sp>
        <p:nvSpPr>
          <p:cNvPr id="9" name="TextBox 8"/>
          <p:cNvSpPr txBox="1"/>
          <p:nvPr/>
        </p:nvSpPr>
        <p:spPr>
          <a:xfrm>
            <a:off x="0" y="3048000"/>
            <a:ext cx="4267200" cy="830263"/>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Writing Prophets to the Southern Kingdom Before It Fell</a:t>
            </a:r>
          </a:p>
        </p:txBody>
      </p:sp>
      <p:sp>
        <p:nvSpPr>
          <p:cNvPr id="10" name="TextBox 9"/>
          <p:cNvSpPr txBox="1"/>
          <p:nvPr/>
        </p:nvSpPr>
        <p:spPr>
          <a:xfrm>
            <a:off x="0" y="3886200"/>
            <a:ext cx="4191000" cy="830263"/>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Nahum, Habakkuk, Zephaniah, Jeremiah</a:t>
            </a:r>
          </a:p>
        </p:txBody>
      </p:sp>
      <p:sp>
        <p:nvSpPr>
          <p:cNvPr id="11" name="TextBox 10"/>
          <p:cNvSpPr txBox="1"/>
          <p:nvPr/>
        </p:nvSpPr>
        <p:spPr>
          <a:xfrm>
            <a:off x="0" y="5619750"/>
            <a:ext cx="4267200" cy="831850"/>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Calibri"/>
              </a:rPr>
              <a:t>Writing Prophets of Unknown Time</a:t>
            </a:r>
          </a:p>
        </p:txBody>
      </p:sp>
      <p:sp>
        <p:nvSpPr>
          <p:cNvPr id="12" name="TextBox 11"/>
          <p:cNvSpPr txBox="1"/>
          <p:nvPr/>
        </p:nvSpPr>
        <p:spPr>
          <a:xfrm>
            <a:off x="0" y="6396038"/>
            <a:ext cx="4191000" cy="461962"/>
          </a:xfrm>
          <a:prstGeom prst="rect">
            <a:avLst/>
          </a:prstGeom>
          <a:noFill/>
        </p:spPr>
        <p:txBody>
          <a:bodyPr>
            <a:spAutoFit/>
          </a:bodyPr>
          <a:lstStyle/>
          <a:p>
            <a:pPr algn="l" fontAlgn="auto">
              <a:spcBef>
                <a:spcPts val="0"/>
              </a:spcBef>
              <a:spcAft>
                <a:spcPts val="0"/>
              </a:spcAft>
              <a:defRPr/>
            </a:pPr>
            <a:r>
              <a:rPr lang="en-US" sz="2400" kern="0" dirty="0">
                <a:solidFill>
                  <a:sysClr val="window" lastClr="FFFFFF"/>
                </a:solidFill>
                <a:effectLst>
                  <a:outerShdw blurRad="50800" dist="50800" dir="2700000" algn="ctr" rotWithShape="0">
                    <a:sysClr val="windowText" lastClr="000000"/>
                  </a:outerShdw>
                </a:effectLst>
                <a:latin typeface="Lucida Calligraphy" pitchFamily="66" charset="0"/>
              </a:rPr>
              <a:t>Joel &amp; Obadiah</a:t>
            </a:r>
          </a:p>
        </p:txBody>
      </p:sp>
      <p:cxnSp>
        <p:nvCxnSpPr>
          <p:cNvPr id="14" name="Straight Connector 13"/>
          <p:cNvCxnSpPr/>
          <p:nvPr/>
        </p:nvCxnSpPr>
        <p:spPr>
          <a:xfrm>
            <a:off x="0" y="5562600"/>
            <a:ext cx="4267200"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Callout 5"/>
          <p:cNvSpPr/>
          <p:nvPr/>
        </p:nvSpPr>
        <p:spPr>
          <a:xfrm>
            <a:off x="609600" y="1447800"/>
            <a:ext cx="5867400" cy="1447800"/>
          </a:xfrm>
          <a:prstGeom prst="rightArrowCallout">
            <a:avLst>
              <a:gd name="adj1" fmla="val 13235"/>
              <a:gd name="adj2" fmla="val 25000"/>
              <a:gd name="adj3" fmla="val 25000"/>
              <a:gd name="adj4" fmla="val 61014"/>
            </a:avLst>
          </a:prstGeom>
          <a:solidFill>
            <a:srgbClr val="61A45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u="sng" dirty="0">
                <a:solidFill>
                  <a:prstClr val="white"/>
                </a:solidFill>
              </a:rPr>
              <a:t>Prophets to North</a:t>
            </a:r>
          </a:p>
          <a:p>
            <a:pPr algn="ctr" fontAlgn="auto">
              <a:spcBef>
                <a:spcPts val="0"/>
              </a:spcBef>
              <a:spcAft>
                <a:spcPts val="0"/>
              </a:spcAft>
              <a:defRPr/>
            </a:pPr>
            <a:r>
              <a:rPr lang="en-US" sz="2800" dirty="0">
                <a:solidFill>
                  <a:prstClr val="white"/>
                </a:solidFill>
              </a:rPr>
              <a:t>Hosea, Amos &amp; Jonah</a:t>
            </a:r>
          </a:p>
        </p:txBody>
      </p:sp>
      <p:pic>
        <p:nvPicPr>
          <p:cNvPr id="103427" name="Picture 2" descr="\\pblfpr\users\David\_Graphics\Bible Maps\israel_and_her_neighbors.jpg"/>
          <p:cNvPicPr>
            <a:picLocks noChangeAspect="1" noChangeArrowheads="1"/>
          </p:cNvPicPr>
          <p:nvPr/>
        </p:nvPicPr>
        <p:blipFill>
          <a:blip r:embed="rId2" cstate="print"/>
          <a:srcRect/>
          <a:stretch>
            <a:fillRect/>
          </a:stretch>
        </p:blipFill>
        <p:spPr bwMode="auto">
          <a:xfrm>
            <a:off x="1524000" y="0"/>
            <a:ext cx="7620000" cy="4019550"/>
          </a:xfrm>
          <a:prstGeom prst="rect">
            <a:avLst/>
          </a:prstGeom>
          <a:noFill/>
          <a:ln w="9525">
            <a:noFill/>
            <a:miter lim="800000"/>
            <a:headEnd/>
            <a:tailEnd/>
          </a:ln>
        </p:spPr>
      </p:pic>
      <p:pic>
        <p:nvPicPr>
          <p:cNvPr id="103428" name="Picture 4" descr="\\pblfpr\users\David\_Graphics\Bible Maps\Map.jpg"/>
          <p:cNvPicPr>
            <a:picLocks noChangeAspect="1" noChangeArrowheads="1"/>
          </p:cNvPicPr>
          <p:nvPr/>
        </p:nvPicPr>
        <p:blipFill>
          <a:blip r:embed="rId3" cstate="print"/>
          <a:srcRect/>
          <a:stretch>
            <a:fillRect/>
          </a:stretch>
        </p:blipFill>
        <p:spPr bwMode="auto">
          <a:xfrm>
            <a:off x="47625" y="0"/>
            <a:ext cx="9096375" cy="6248400"/>
          </a:xfrm>
          <a:prstGeom prst="rect">
            <a:avLst/>
          </a:prstGeom>
          <a:noFill/>
          <a:ln w="9525">
            <a:noFill/>
            <a:miter lim="800000"/>
            <a:headEnd/>
            <a:tailEnd/>
          </a:ln>
        </p:spPr>
      </p:pic>
      <p:sp>
        <p:nvSpPr>
          <p:cNvPr id="10" name="TextBox 9"/>
          <p:cNvSpPr txBox="1"/>
          <p:nvPr/>
        </p:nvSpPr>
        <p:spPr>
          <a:xfrm>
            <a:off x="76200" y="3073400"/>
            <a:ext cx="3200400" cy="522288"/>
          </a:xfrm>
          <a:prstGeom prst="rect">
            <a:avLst/>
          </a:prstGeom>
          <a:noFill/>
        </p:spPr>
        <p:txBody>
          <a:bodyPr>
            <a:spAutoFit/>
          </a:bodyPr>
          <a:lstStyle/>
          <a:p>
            <a:pPr algn="l" fontAlgn="auto">
              <a:spcBef>
                <a:spcPts val="0"/>
              </a:spcBef>
              <a:spcAft>
                <a:spcPts val="0"/>
              </a:spcAft>
              <a:defRPr/>
            </a:pPr>
            <a:r>
              <a:rPr lang="en-US" sz="2800" b="0" dirty="0">
                <a:solidFill>
                  <a:prstClr val="white"/>
                </a:solidFill>
                <a:effectLst>
                  <a:outerShdw blurRad="38100" dist="38100" dir="2700000" algn="tl">
                    <a:srgbClr val="000000">
                      <a:alpha val="43137"/>
                    </a:srgbClr>
                  </a:outerShdw>
                </a:effectLst>
                <a:latin typeface="Showcard Gothic" pitchFamily="82" charset="0"/>
              </a:rPr>
              <a:t>Hosea &amp; Amos</a:t>
            </a:r>
          </a:p>
        </p:txBody>
      </p:sp>
      <p:sp>
        <p:nvSpPr>
          <p:cNvPr id="11" name="TextBox 10"/>
          <p:cNvSpPr txBox="1"/>
          <p:nvPr/>
        </p:nvSpPr>
        <p:spPr>
          <a:xfrm>
            <a:off x="7010400" y="3429000"/>
            <a:ext cx="2438400" cy="1077913"/>
          </a:xfrm>
          <a:prstGeom prst="rect">
            <a:avLst/>
          </a:prstGeom>
          <a:noFill/>
        </p:spPr>
        <p:txBody>
          <a:bodyPr>
            <a:spAutoFit/>
          </a:bodyPr>
          <a:lstStyle/>
          <a:p>
            <a:pPr algn="l" fontAlgn="auto">
              <a:spcBef>
                <a:spcPts val="0"/>
              </a:spcBef>
              <a:spcAft>
                <a:spcPts val="0"/>
              </a:spcAft>
              <a:defRPr/>
            </a:pPr>
            <a:r>
              <a:rPr lang="en-US" b="0" dirty="0">
                <a:solidFill>
                  <a:prstClr val="white"/>
                </a:solidFill>
                <a:effectLst>
                  <a:outerShdw blurRad="38100" dist="38100" dir="2700000" algn="tl">
                    <a:srgbClr val="000000">
                      <a:alpha val="43137"/>
                    </a:srgbClr>
                  </a:outerShdw>
                </a:effectLst>
                <a:latin typeface="Matura MT Script Capitals" pitchFamily="66" charset="0"/>
              </a:rPr>
              <a:t>Daniel &amp; </a:t>
            </a:r>
          </a:p>
          <a:p>
            <a:pPr algn="l" fontAlgn="auto">
              <a:spcBef>
                <a:spcPts val="0"/>
              </a:spcBef>
              <a:spcAft>
                <a:spcPts val="0"/>
              </a:spcAft>
              <a:defRPr/>
            </a:pPr>
            <a:r>
              <a:rPr lang="en-US" b="0" dirty="0">
                <a:solidFill>
                  <a:prstClr val="white"/>
                </a:solidFill>
                <a:effectLst>
                  <a:outerShdw blurRad="38100" dist="38100" dir="2700000" algn="tl">
                    <a:srgbClr val="000000">
                      <a:alpha val="43137"/>
                    </a:srgbClr>
                  </a:outerShdw>
                </a:effectLst>
                <a:latin typeface="Matura MT Script Capitals" pitchFamily="66" charset="0"/>
              </a:rPr>
              <a:t>Ezekiel</a:t>
            </a:r>
          </a:p>
        </p:txBody>
      </p:sp>
      <p:sp>
        <p:nvSpPr>
          <p:cNvPr id="12" name="TextBox 11"/>
          <p:cNvSpPr txBox="1"/>
          <p:nvPr/>
        </p:nvSpPr>
        <p:spPr>
          <a:xfrm>
            <a:off x="4800600" y="609600"/>
            <a:ext cx="2438400" cy="523875"/>
          </a:xfrm>
          <a:prstGeom prst="rect">
            <a:avLst/>
          </a:prstGeom>
          <a:noFill/>
        </p:spPr>
        <p:txBody>
          <a:bodyPr>
            <a:spAutoFit/>
          </a:bodyPr>
          <a:lstStyle/>
          <a:p>
            <a:pPr algn="l" fontAlgn="auto">
              <a:spcBef>
                <a:spcPts val="0"/>
              </a:spcBef>
              <a:spcAft>
                <a:spcPts val="0"/>
              </a:spcAft>
              <a:defRPr/>
            </a:pPr>
            <a:r>
              <a:rPr lang="en-US" sz="2800" b="0" dirty="0">
                <a:solidFill>
                  <a:prstClr val="white"/>
                </a:solidFill>
                <a:effectLst>
                  <a:outerShdw blurRad="38100" dist="38100" dir="2700000" algn="tl">
                    <a:srgbClr val="000000">
                      <a:alpha val="43137"/>
                    </a:srgbClr>
                  </a:outerShdw>
                </a:effectLst>
                <a:latin typeface="Hobo Std" pitchFamily="50" charset="0"/>
              </a:rPr>
              <a:t>Jonah</a:t>
            </a:r>
          </a:p>
        </p:txBody>
      </p:sp>
      <p:sp>
        <p:nvSpPr>
          <p:cNvPr id="13" name="TextBox 12"/>
          <p:cNvSpPr txBox="1"/>
          <p:nvPr/>
        </p:nvSpPr>
        <p:spPr>
          <a:xfrm>
            <a:off x="76200" y="2724150"/>
            <a:ext cx="3200400" cy="400050"/>
          </a:xfrm>
          <a:prstGeom prst="rect">
            <a:avLst/>
          </a:prstGeom>
          <a:noFill/>
        </p:spPr>
        <p:txBody>
          <a:bodyPr>
            <a:spAutoFit/>
          </a:bodyPr>
          <a:lstStyle/>
          <a:p>
            <a:pPr algn="l" fontAlgn="auto">
              <a:spcBef>
                <a:spcPts val="0"/>
              </a:spcBef>
              <a:spcAft>
                <a:spcPts val="0"/>
              </a:spcAft>
              <a:defRPr/>
            </a:pPr>
            <a:r>
              <a:rPr lang="en-US" sz="2000" b="0" u="sng" dirty="0">
                <a:solidFill>
                  <a:prstClr val="white"/>
                </a:solidFill>
                <a:effectLst>
                  <a:outerShdw blurRad="38100" dist="38100" dir="2700000" algn="tl">
                    <a:srgbClr val="000000">
                      <a:alpha val="43137"/>
                    </a:srgbClr>
                  </a:outerShdw>
                </a:effectLst>
                <a:latin typeface="Showcard Gothic" pitchFamily="82" charset="0"/>
              </a:rPr>
              <a:t>north</a:t>
            </a:r>
          </a:p>
        </p:txBody>
      </p:sp>
      <p:sp>
        <p:nvSpPr>
          <p:cNvPr id="14" name="TextBox 13"/>
          <p:cNvSpPr txBox="1"/>
          <p:nvPr/>
        </p:nvSpPr>
        <p:spPr>
          <a:xfrm>
            <a:off x="4800600" y="228600"/>
            <a:ext cx="2438400" cy="400050"/>
          </a:xfrm>
          <a:prstGeom prst="rect">
            <a:avLst/>
          </a:prstGeom>
          <a:noFill/>
        </p:spPr>
        <p:txBody>
          <a:bodyPr>
            <a:spAutoFit/>
          </a:bodyPr>
          <a:lstStyle/>
          <a:p>
            <a:pPr algn="l" fontAlgn="auto">
              <a:spcBef>
                <a:spcPts val="0"/>
              </a:spcBef>
              <a:spcAft>
                <a:spcPts val="0"/>
              </a:spcAft>
              <a:defRPr/>
            </a:pPr>
            <a:r>
              <a:rPr lang="en-US" sz="2000" b="0" u="sng" dirty="0">
                <a:solidFill>
                  <a:prstClr val="white"/>
                </a:solidFill>
                <a:effectLst>
                  <a:outerShdw blurRad="38100" dist="38100" dir="2700000" algn="tl">
                    <a:srgbClr val="000000">
                      <a:alpha val="43137"/>
                    </a:srgbClr>
                  </a:outerShdw>
                </a:effectLst>
                <a:latin typeface="Hobo Std" pitchFamily="50" charset="0"/>
              </a:rPr>
              <a:t>Nineveh</a:t>
            </a:r>
          </a:p>
        </p:txBody>
      </p:sp>
      <p:sp>
        <p:nvSpPr>
          <p:cNvPr id="15" name="TextBox 14"/>
          <p:cNvSpPr txBox="1"/>
          <p:nvPr/>
        </p:nvSpPr>
        <p:spPr>
          <a:xfrm>
            <a:off x="7086600" y="2971800"/>
            <a:ext cx="2438400" cy="461963"/>
          </a:xfrm>
          <a:prstGeom prst="rect">
            <a:avLst/>
          </a:prstGeom>
          <a:noFill/>
        </p:spPr>
        <p:txBody>
          <a:bodyPr>
            <a:spAutoFit/>
          </a:bodyPr>
          <a:lstStyle/>
          <a:p>
            <a:pPr algn="l" fontAlgn="auto">
              <a:spcBef>
                <a:spcPts val="0"/>
              </a:spcBef>
              <a:spcAft>
                <a:spcPts val="0"/>
              </a:spcAft>
              <a:defRPr/>
            </a:pPr>
            <a:r>
              <a:rPr lang="en-US" sz="2400" b="0" u="sng" dirty="0">
                <a:solidFill>
                  <a:prstClr val="white"/>
                </a:solidFill>
                <a:effectLst>
                  <a:outerShdw blurRad="38100" dist="38100" dir="2700000" algn="tl">
                    <a:srgbClr val="000000">
                      <a:alpha val="43137"/>
                    </a:srgbClr>
                  </a:outerShdw>
                </a:effectLst>
                <a:latin typeface="Matura MT Script Capitals" pitchFamily="66" charset="0"/>
              </a:rPr>
              <a:t>Babylon</a:t>
            </a:r>
          </a:p>
        </p:txBody>
      </p:sp>
      <p:sp>
        <p:nvSpPr>
          <p:cNvPr id="16" name="TextBox 15"/>
          <p:cNvSpPr txBox="1">
            <a:spLocks noChangeArrowheads="1"/>
          </p:cNvSpPr>
          <p:nvPr/>
        </p:nvSpPr>
        <p:spPr bwMode="auto">
          <a:xfrm>
            <a:off x="4876800" y="6273800"/>
            <a:ext cx="4267200" cy="584200"/>
          </a:xfrm>
          <a:prstGeom prst="rect">
            <a:avLst/>
          </a:prstGeom>
          <a:noFill/>
          <a:ln w="9525">
            <a:noFill/>
            <a:miter lim="800000"/>
            <a:headEnd/>
            <a:tailEnd/>
          </a:ln>
        </p:spPr>
        <p:txBody>
          <a:bodyPr>
            <a:spAutoFit/>
          </a:bodyPr>
          <a:lstStyle/>
          <a:p>
            <a:r>
              <a:rPr lang="en-US" sz="2800" b="0" u="sng">
                <a:solidFill>
                  <a:srgbClr val="FFFFFF"/>
                </a:solidFill>
                <a:latin typeface="Carbon Block" pitchFamily="2" charset="0"/>
              </a:rPr>
              <a:t>Unknown Time</a:t>
            </a:r>
            <a:r>
              <a:rPr lang="en-US" sz="2800" b="0">
                <a:solidFill>
                  <a:srgbClr val="FFFFFF"/>
                </a:solidFill>
                <a:latin typeface="Carbon Block" pitchFamily="2" charset="0"/>
              </a:rPr>
              <a:t>:  </a:t>
            </a:r>
            <a:r>
              <a:rPr lang="en-US" b="0">
                <a:solidFill>
                  <a:srgbClr val="FFFFFF"/>
                </a:solidFill>
                <a:latin typeface="Carbon Block" pitchFamily="2" charset="0"/>
              </a:rPr>
              <a:t>Joel &amp; Obadiah</a:t>
            </a:r>
            <a:endParaRPr lang="en-US" sz="2800" b="0">
              <a:solidFill>
                <a:srgbClr val="FFFFFF"/>
              </a:solidFill>
              <a:latin typeface="Carbon Block" pitchFamily="2" charset="0"/>
            </a:endParaRPr>
          </a:p>
        </p:txBody>
      </p:sp>
      <p:sp>
        <p:nvSpPr>
          <p:cNvPr id="17" name="TextBox 16"/>
          <p:cNvSpPr txBox="1"/>
          <p:nvPr/>
        </p:nvSpPr>
        <p:spPr>
          <a:xfrm>
            <a:off x="76200" y="4232275"/>
            <a:ext cx="3200400" cy="492125"/>
          </a:xfrm>
          <a:prstGeom prst="rect">
            <a:avLst/>
          </a:prstGeom>
          <a:noFill/>
        </p:spPr>
        <p:txBody>
          <a:bodyPr>
            <a:spAutoFit/>
          </a:bodyPr>
          <a:lstStyle/>
          <a:p>
            <a:pPr algn="l" fontAlgn="auto">
              <a:spcBef>
                <a:spcPts val="0"/>
              </a:spcBef>
              <a:spcAft>
                <a:spcPts val="0"/>
              </a:spcAft>
              <a:defRPr/>
            </a:pPr>
            <a:r>
              <a:rPr lang="en-US" sz="2600" dirty="0">
                <a:solidFill>
                  <a:prstClr val="white"/>
                </a:solidFill>
                <a:effectLst>
                  <a:outerShdw blurRad="38100" dist="38100" dir="2700000" algn="tl">
                    <a:srgbClr val="000000">
                      <a:alpha val="43137"/>
                    </a:srgbClr>
                  </a:outerShdw>
                </a:effectLst>
                <a:latin typeface="Kristen ITC" pitchFamily="66" charset="0"/>
              </a:rPr>
              <a:t>Isaiah &amp; Micah</a:t>
            </a:r>
          </a:p>
        </p:txBody>
      </p:sp>
      <p:sp>
        <p:nvSpPr>
          <p:cNvPr id="18" name="TextBox 17"/>
          <p:cNvSpPr txBox="1"/>
          <p:nvPr/>
        </p:nvSpPr>
        <p:spPr>
          <a:xfrm>
            <a:off x="76200" y="3841750"/>
            <a:ext cx="3200400" cy="400050"/>
          </a:xfrm>
          <a:prstGeom prst="rect">
            <a:avLst/>
          </a:prstGeom>
          <a:noFill/>
        </p:spPr>
        <p:txBody>
          <a:bodyPr>
            <a:spAutoFit/>
          </a:bodyPr>
          <a:lstStyle/>
          <a:p>
            <a:pPr algn="l" fontAlgn="auto">
              <a:spcBef>
                <a:spcPts val="0"/>
              </a:spcBef>
              <a:spcAft>
                <a:spcPts val="0"/>
              </a:spcAft>
              <a:defRPr/>
            </a:pPr>
            <a:r>
              <a:rPr lang="en-US" sz="2000" u="sng" dirty="0">
                <a:solidFill>
                  <a:prstClr val="white"/>
                </a:solidFill>
                <a:effectLst>
                  <a:outerShdw blurRad="38100" dist="38100" dir="2700000" algn="tl">
                    <a:srgbClr val="000000">
                      <a:alpha val="43137"/>
                    </a:srgbClr>
                  </a:outerShdw>
                </a:effectLst>
                <a:latin typeface="Kristen ITC" pitchFamily="66" charset="0"/>
              </a:rPr>
              <a:t>South </a:t>
            </a:r>
            <a:r>
              <a:rPr lang="en-US" sz="2000" u="sng" dirty="0" err="1">
                <a:solidFill>
                  <a:prstClr val="white"/>
                </a:solidFill>
                <a:effectLst>
                  <a:outerShdw blurRad="38100" dist="38100" dir="2700000" algn="tl">
                    <a:srgbClr val="000000">
                      <a:alpha val="43137"/>
                    </a:srgbClr>
                  </a:outerShdw>
                </a:effectLst>
                <a:latin typeface="Kristen ITC" pitchFamily="66" charset="0"/>
              </a:rPr>
              <a:t>b/f</a:t>
            </a:r>
            <a:r>
              <a:rPr lang="en-US" sz="2000" u="sng" dirty="0">
                <a:solidFill>
                  <a:prstClr val="white"/>
                </a:solidFill>
                <a:effectLst>
                  <a:outerShdw blurRad="38100" dist="38100" dir="2700000" algn="tl">
                    <a:srgbClr val="000000">
                      <a:alpha val="43137"/>
                    </a:srgbClr>
                  </a:outerShdw>
                </a:effectLst>
                <a:latin typeface="Kristen ITC" pitchFamily="66" charset="0"/>
              </a:rPr>
              <a:t> North Fell</a:t>
            </a:r>
          </a:p>
        </p:txBody>
      </p:sp>
      <p:sp>
        <p:nvSpPr>
          <p:cNvPr id="19" name="TextBox 18"/>
          <p:cNvSpPr txBox="1"/>
          <p:nvPr/>
        </p:nvSpPr>
        <p:spPr>
          <a:xfrm>
            <a:off x="762000" y="5105400"/>
            <a:ext cx="3200400" cy="1676400"/>
          </a:xfrm>
          <a:prstGeom prst="rect">
            <a:avLst/>
          </a:prstGeom>
          <a:noFill/>
        </p:spPr>
        <p:txBody>
          <a:bodyPr>
            <a:spAutoFit/>
          </a:bodyPr>
          <a:lstStyle/>
          <a:p>
            <a:pPr algn="l" fontAlgn="auto">
              <a:lnSpc>
                <a:spcPct val="70000"/>
              </a:lnSpc>
              <a:spcBef>
                <a:spcPts val="0"/>
              </a:spcBef>
              <a:spcAft>
                <a:spcPts val="0"/>
              </a:spcAft>
              <a:defRPr/>
            </a:pPr>
            <a:r>
              <a:rPr lang="en-US" sz="3600" dirty="0">
                <a:solidFill>
                  <a:prstClr val="white"/>
                </a:solidFill>
                <a:effectLst>
                  <a:outerShdw blurRad="38100" dist="38100" dir="2700000" algn="tl">
                    <a:srgbClr val="000000">
                      <a:alpha val="43137"/>
                    </a:srgbClr>
                  </a:outerShdw>
                </a:effectLst>
                <a:latin typeface="Yankee" pitchFamily="18" charset="0"/>
              </a:rPr>
              <a:t>Nahum</a:t>
            </a:r>
          </a:p>
          <a:p>
            <a:pPr algn="l" fontAlgn="auto">
              <a:lnSpc>
                <a:spcPct val="70000"/>
              </a:lnSpc>
              <a:spcBef>
                <a:spcPts val="0"/>
              </a:spcBef>
              <a:spcAft>
                <a:spcPts val="0"/>
              </a:spcAft>
              <a:defRPr/>
            </a:pPr>
            <a:r>
              <a:rPr lang="en-US" sz="3600" dirty="0">
                <a:solidFill>
                  <a:prstClr val="white"/>
                </a:solidFill>
                <a:effectLst>
                  <a:outerShdw blurRad="38100" dist="38100" dir="2700000" algn="tl">
                    <a:srgbClr val="000000">
                      <a:alpha val="43137"/>
                    </a:srgbClr>
                  </a:outerShdw>
                </a:effectLst>
                <a:latin typeface="Yankee" pitchFamily="18" charset="0"/>
              </a:rPr>
              <a:t>Habakkuk</a:t>
            </a:r>
          </a:p>
          <a:p>
            <a:pPr algn="l" fontAlgn="auto">
              <a:lnSpc>
                <a:spcPct val="70000"/>
              </a:lnSpc>
              <a:spcBef>
                <a:spcPts val="0"/>
              </a:spcBef>
              <a:spcAft>
                <a:spcPts val="0"/>
              </a:spcAft>
              <a:defRPr/>
            </a:pPr>
            <a:r>
              <a:rPr lang="en-US" sz="3600" dirty="0">
                <a:solidFill>
                  <a:prstClr val="white"/>
                </a:solidFill>
                <a:effectLst>
                  <a:outerShdw blurRad="38100" dist="38100" dir="2700000" algn="tl">
                    <a:srgbClr val="000000">
                      <a:alpha val="43137"/>
                    </a:srgbClr>
                  </a:outerShdw>
                </a:effectLst>
                <a:latin typeface="Yankee" pitchFamily="18" charset="0"/>
              </a:rPr>
              <a:t>Zephaniah</a:t>
            </a:r>
          </a:p>
          <a:p>
            <a:pPr algn="l" fontAlgn="auto">
              <a:lnSpc>
                <a:spcPct val="70000"/>
              </a:lnSpc>
              <a:spcBef>
                <a:spcPts val="0"/>
              </a:spcBef>
              <a:spcAft>
                <a:spcPts val="0"/>
              </a:spcAft>
              <a:defRPr/>
            </a:pPr>
            <a:r>
              <a:rPr lang="en-US" sz="3600" dirty="0">
                <a:solidFill>
                  <a:prstClr val="white"/>
                </a:solidFill>
                <a:effectLst>
                  <a:outerShdw blurRad="38100" dist="38100" dir="2700000" algn="tl">
                    <a:srgbClr val="000000">
                      <a:alpha val="43137"/>
                    </a:srgbClr>
                  </a:outerShdw>
                </a:effectLst>
                <a:latin typeface="Yankee" pitchFamily="18" charset="0"/>
              </a:rPr>
              <a:t>Jeremiah</a:t>
            </a:r>
          </a:p>
        </p:txBody>
      </p:sp>
      <p:sp>
        <p:nvSpPr>
          <p:cNvPr id="20" name="TextBox 19"/>
          <p:cNvSpPr txBox="1"/>
          <p:nvPr/>
        </p:nvSpPr>
        <p:spPr>
          <a:xfrm>
            <a:off x="533400" y="4648200"/>
            <a:ext cx="3200400" cy="523875"/>
          </a:xfrm>
          <a:prstGeom prst="rect">
            <a:avLst/>
          </a:prstGeom>
          <a:noFill/>
        </p:spPr>
        <p:txBody>
          <a:bodyPr>
            <a:spAutoFit/>
          </a:bodyPr>
          <a:lstStyle/>
          <a:p>
            <a:pPr algn="l" fontAlgn="auto">
              <a:spcBef>
                <a:spcPts val="0"/>
              </a:spcBef>
              <a:spcAft>
                <a:spcPts val="0"/>
              </a:spcAft>
              <a:defRPr/>
            </a:pPr>
            <a:r>
              <a:rPr lang="en-US" sz="2800" u="sng" dirty="0">
                <a:solidFill>
                  <a:prstClr val="white"/>
                </a:solidFill>
                <a:effectLst>
                  <a:outerShdw blurRad="38100" dist="38100" dir="2700000" algn="tl">
                    <a:srgbClr val="000000">
                      <a:alpha val="43137"/>
                    </a:srgbClr>
                  </a:outerShdw>
                </a:effectLst>
                <a:latin typeface="Yankee" pitchFamily="18" charset="0"/>
              </a:rPr>
              <a:t>South </a:t>
            </a:r>
            <a:r>
              <a:rPr lang="en-US" sz="2800" u="sng" dirty="0" err="1">
                <a:solidFill>
                  <a:prstClr val="white"/>
                </a:solidFill>
                <a:effectLst>
                  <a:outerShdw blurRad="38100" dist="38100" dir="2700000" algn="tl">
                    <a:srgbClr val="000000">
                      <a:alpha val="43137"/>
                    </a:srgbClr>
                  </a:outerShdw>
                </a:effectLst>
                <a:latin typeface="Yankee" pitchFamily="18" charset="0"/>
              </a:rPr>
              <a:t>b/f</a:t>
            </a:r>
            <a:r>
              <a:rPr lang="en-US" sz="2800" u="sng" dirty="0">
                <a:solidFill>
                  <a:prstClr val="white"/>
                </a:solidFill>
                <a:effectLst>
                  <a:outerShdw blurRad="38100" dist="38100" dir="2700000" algn="tl">
                    <a:srgbClr val="000000">
                      <a:alpha val="43137"/>
                    </a:srgbClr>
                  </a:outerShdw>
                </a:effectLst>
                <a:latin typeface="Yankee" pitchFamily="18" charset="0"/>
              </a:rPr>
              <a:t> Fall</a:t>
            </a:r>
          </a:p>
        </p:txBody>
      </p:sp>
      <p:cxnSp>
        <p:nvCxnSpPr>
          <p:cNvPr id="22" name="Straight Connector 21"/>
          <p:cNvCxnSpPr/>
          <p:nvPr/>
        </p:nvCxnSpPr>
        <p:spPr>
          <a:xfrm>
            <a:off x="-2819400" y="51054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26"/>
          <p:cNvGrpSpPr>
            <a:grpSpLocks/>
          </p:cNvGrpSpPr>
          <p:nvPr/>
        </p:nvGrpSpPr>
        <p:grpSpPr bwMode="auto">
          <a:xfrm>
            <a:off x="1676400" y="-7827963"/>
            <a:ext cx="7315200" cy="14147801"/>
            <a:chOff x="1676400" y="-7827334"/>
            <a:chExt cx="7315200" cy="14147467"/>
          </a:xfrm>
        </p:grpSpPr>
        <p:sp>
          <p:nvSpPr>
            <p:cNvPr id="23" name="Circular Arrow 22"/>
            <p:cNvSpPr/>
            <p:nvPr/>
          </p:nvSpPr>
          <p:spPr>
            <a:xfrm rot="11131445">
              <a:off x="2708275" y="2310203"/>
              <a:ext cx="5035550" cy="4009930"/>
            </a:xfrm>
            <a:prstGeom prst="circularArrow">
              <a:avLst>
                <a:gd name="adj1" fmla="val 9852"/>
                <a:gd name="adj2" fmla="val 1182544"/>
                <a:gd name="adj3" fmla="val 19887339"/>
                <a:gd name="adj4" fmla="val 10800000"/>
                <a:gd name="adj5" fmla="val 12958"/>
              </a:avLst>
            </a:prstGeom>
            <a:solidFill>
              <a:srgbClr val="501D1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solidFill>
                  <a:prstClr val="white"/>
                </a:solidFill>
              </a:endParaRPr>
            </a:p>
          </p:txBody>
        </p:sp>
        <p:sp>
          <p:nvSpPr>
            <p:cNvPr id="26" name="TextBox 25"/>
            <p:cNvSpPr txBox="1"/>
            <p:nvPr/>
          </p:nvSpPr>
          <p:spPr>
            <a:xfrm>
              <a:off x="1676400" y="-7827334"/>
              <a:ext cx="7315200" cy="13737266"/>
            </a:xfrm>
            <a:prstGeom prst="rect">
              <a:avLst/>
            </a:prstGeom>
            <a:noFill/>
          </p:spPr>
          <p:txBody>
            <a:bodyPr spcFirstLastPara="1">
              <a:prstTxWarp prst="textArchDown">
                <a:avLst>
                  <a:gd name="adj" fmla="val 736"/>
                </a:avLst>
              </a:prstTxWarp>
              <a:spAutoFit/>
            </a:bodyPr>
            <a:lstStyle/>
            <a:p>
              <a:pPr algn="ctr" fontAlgn="auto">
                <a:spcBef>
                  <a:spcPts val="0"/>
                </a:spcBef>
                <a:spcAft>
                  <a:spcPts val="0"/>
                </a:spcAft>
                <a:defRPr/>
              </a:pPr>
              <a:r>
                <a:rPr lang="en-US" sz="3600" b="0" dirty="0">
                  <a:solidFill>
                    <a:prstClr val="white"/>
                  </a:solidFill>
                  <a:effectLst>
                    <a:outerShdw blurRad="38100" dist="38100" dir="2700000" algn="tl">
                      <a:srgbClr val="000000">
                        <a:alpha val="43137"/>
                      </a:srgbClr>
                    </a:outerShdw>
                  </a:effectLst>
                  <a:latin typeface="Walt Disney Script v4.1" pitchFamily="66" charset="0"/>
                </a:rPr>
                <a:t>Haggai, Zechariah &amp; Malachi</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2"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ppt_x</p:attrName>
                                        </p:attrNameLst>
                                      </p:cBhvr>
                                      <p:tavLst>
                                        <p:tav tm="0">
                                          <p:val>
                                            <p:strVal val="#ppt_x+#ppt_w/2"/>
                                          </p:val>
                                        </p:tav>
                                        <p:tav tm="100000">
                                          <p:val>
                                            <p:strVal val="#ppt_x"/>
                                          </p:val>
                                        </p:tav>
                                      </p:tavLst>
                                    </p:anim>
                                    <p:anim calcmode="lin" valueType="num">
                                      <p:cBhvr>
                                        <p:cTn id="51" dur="500" fill="hold"/>
                                        <p:tgtEl>
                                          <p:spTgt spid="2"/>
                                        </p:tgtEl>
                                        <p:attrNameLst>
                                          <p:attrName>ppt_y</p:attrName>
                                        </p:attrNameLst>
                                      </p:cBhvr>
                                      <p:tavLst>
                                        <p:tav tm="0">
                                          <p:val>
                                            <p:strVal val="#ppt_y"/>
                                          </p:val>
                                        </p:tav>
                                        <p:tav tm="100000">
                                          <p:val>
                                            <p:strVal val="#ppt_y"/>
                                          </p:val>
                                        </p:tav>
                                      </p:tavLst>
                                    </p:anim>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457200" y="457200"/>
            <a:ext cx="8229600" cy="5730875"/>
          </a:xfrm>
          <a:prstGeom prst="rect">
            <a:avLst/>
          </a:prstGeom>
          <a:noFill/>
          <a:ln w="9525">
            <a:noFill/>
            <a:miter lim="800000"/>
            <a:headEnd/>
            <a:tailEnd/>
          </a:ln>
        </p:spPr>
        <p:txBody>
          <a:bodyPr>
            <a:spAutoFit/>
          </a:bodyPr>
          <a:lstStyle/>
          <a:p>
            <a:pPr algn="ctr">
              <a:spcBef>
                <a:spcPct val="50000"/>
              </a:spcBef>
            </a:pPr>
            <a:r>
              <a:rPr lang="en-US" sz="4000">
                <a:solidFill>
                  <a:srgbClr val="FFFF00"/>
                </a:solidFill>
              </a:rPr>
              <a:t>His Plan for Your Salvation</a:t>
            </a:r>
          </a:p>
          <a:p>
            <a:pPr lvl="1" algn="l">
              <a:spcBef>
                <a:spcPct val="70000"/>
              </a:spcBef>
              <a:buFontTx/>
              <a:buChar char="•"/>
            </a:pPr>
            <a:r>
              <a:rPr lang="en-US"/>
              <a:t>  Believe in Him			John 8:24</a:t>
            </a:r>
          </a:p>
          <a:p>
            <a:pPr lvl="1" algn="l">
              <a:spcBef>
                <a:spcPct val="70000"/>
              </a:spcBef>
              <a:buFontTx/>
              <a:buChar char="•"/>
            </a:pPr>
            <a:r>
              <a:rPr lang="en-US"/>
              <a:t>  Repent (yield to Him)   	Luke 13:3</a:t>
            </a:r>
          </a:p>
          <a:p>
            <a:pPr lvl="1" algn="l">
              <a:spcBef>
                <a:spcPct val="70000"/>
              </a:spcBef>
              <a:buFontTx/>
              <a:buChar char="•"/>
            </a:pPr>
            <a:r>
              <a:rPr lang="en-US"/>
              <a:t>  Confess Christ		Matt. 10:32</a:t>
            </a:r>
          </a:p>
          <a:p>
            <a:pPr lvl="1" algn="l">
              <a:spcBef>
                <a:spcPct val="70000"/>
              </a:spcBef>
              <a:buFontTx/>
              <a:buChar char="•"/>
            </a:pPr>
            <a:r>
              <a:rPr lang="en-US"/>
              <a:t>  Baptized to be saved	Acts 22:16</a:t>
            </a:r>
            <a:endParaRPr lang="en-US" i="1"/>
          </a:p>
          <a:p>
            <a:pPr algn="ctr">
              <a:spcBef>
                <a:spcPct val="70000"/>
              </a:spcBef>
            </a:pPr>
            <a:r>
              <a:rPr lang="en-US" i="1">
                <a:solidFill>
                  <a:srgbClr val="FFFF00"/>
                </a:solidFill>
              </a:rPr>
              <a:t>Added to His Kingdom, His Church</a:t>
            </a:r>
          </a:p>
          <a:p>
            <a:pPr lvl="1" algn="l">
              <a:spcBef>
                <a:spcPct val="70000"/>
              </a:spcBef>
              <a:buFontTx/>
              <a:buChar char="•"/>
            </a:pPr>
            <a:r>
              <a:rPr lang="en-US"/>
              <a:t>  Be faithful until death	Rev. 2:10</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457200" y="381000"/>
            <a:ext cx="8305800" cy="1204913"/>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Historical Background</a:t>
            </a:r>
            <a:endParaRPr lang="en-US" sz="3600"/>
          </a:p>
          <a:p>
            <a:pPr marL="514350" lvl="2" indent="-57150" algn="l">
              <a:spcAft>
                <a:spcPts val="1000"/>
              </a:spcAft>
              <a:buFont typeface="Arial" charset="0"/>
              <a:buChar char="•"/>
            </a:pPr>
            <a:r>
              <a:rPr lang="en-US" sz="2800"/>
              <a:t>  </a:t>
            </a:r>
            <a:r>
              <a:rPr lang="en-US" sz="2800">
                <a:solidFill>
                  <a:srgbClr val="FFFF00"/>
                </a:solidFill>
              </a:rPr>
              <a:t>Exodus</a:t>
            </a:r>
            <a:r>
              <a:rPr lang="en-US" sz="2800"/>
              <a:t>—Moses</a:t>
            </a:r>
            <a:endParaRPr lang="en-US" sz="200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457200" y="381000"/>
            <a:ext cx="8305800" cy="1765300"/>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Historical Background</a:t>
            </a:r>
            <a:endParaRPr lang="en-US" sz="3600"/>
          </a:p>
          <a:p>
            <a:pPr marL="514350" lvl="2" indent="-57150" algn="l">
              <a:spcAft>
                <a:spcPts val="1000"/>
              </a:spcAft>
              <a:buFont typeface="Arial" charset="0"/>
              <a:buChar char="•"/>
            </a:pPr>
            <a:r>
              <a:rPr lang="en-US" sz="2800"/>
              <a:t>  Exodus—Moses</a:t>
            </a:r>
          </a:p>
          <a:p>
            <a:pPr marL="514350" lvl="2" indent="-57150" algn="l">
              <a:spcAft>
                <a:spcPts val="1000"/>
              </a:spcAft>
              <a:buFont typeface="Arial" charset="0"/>
              <a:buChar char="•"/>
            </a:pPr>
            <a:r>
              <a:rPr lang="en-US" sz="2800"/>
              <a:t>  </a:t>
            </a:r>
            <a:r>
              <a:rPr lang="en-US" sz="2800">
                <a:solidFill>
                  <a:srgbClr val="FFFF00"/>
                </a:solidFill>
              </a:rPr>
              <a:t>Capturing Promised Land</a:t>
            </a:r>
            <a:r>
              <a:rPr lang="en-US" sz="2800"/>
              <a:t>—Joshua</a:t>
            </a:r>
            <a:endParaRPr lang="en-US" sz="200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457200" y="381000"/>
            <a:ext cx="8305800" cy="2754313"/>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Historical Background</a:t>
            </a:r>
            <a:endParaRPr lang="en-US" sz="3600"/>
          </a:p>
          <a:p>
            <a:pPr marL="514350" lvl="2" indent="-57150" algn="l">
              <a:spcAft>
                <a:spcPts val="1000"/>
              </a:spcAft>
              <a:buFont typeface="Arial" charset="0"/>
              <a:buChar char="•"/>
            </a:pPr>
            <a:r>
              <a:rPr lang="en-US" sz="2800"/>
              <a:t>  Exodus—Moses</a:t>
            </a:r>
          </a:p>
          <a:p>
            <a:pPr marL="514350" lvl="2" indent="-57150" algn="l">
              <a:spcAft>
                <a:spcPts val="1000"/>
              </a:spcAft>
              <a:buFont typeface="Arial" charset="0"/>
              <a:buChar char="•"/>
            </a:pPr>
            <a:r>
              <a:rPr lang="en-US" sz="2800"/>
              <a:t>  Capturing Promised Land—Joshua</a:t>
            </a:r>
          </a:p>
          <a:p>
            <a:pPr marL="514350" lvl="2" indent="-57150" algn="l">
              <a:spcAft>
                <a:spcPts val="1000"/>
              </a:spcAft>
              <a:buFont typeface="Arial" charset="0"/>
              <a:buChar char="•"/>
            </a:pPr>
            <a:r>
              <a:rPr lang="en-US" sz="2800"/>
              <a:t>  </a:t>
            </a:r>
            <a:r>
              <a:rPr lang="en-US" sz="2800">
                <a:solidFill>
                  <a:srgbClr val="FFFF00"/>
                </a:solidFill>
              </a:rPr>
              <a:t>Judges</a:t>
            </a:r>
            <a:r>
              <a:rPr lang="en-US" sz="2800"/>
              <a:t>—Ehud, Deborah, Gideon, 	Jephthah, Samson, Eli, Samuel</a:t>
            </a:r>
            <a:endParaRPr lang="en-US" sz="200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57200" y="381000"/>
            <a:ext cx="8305800" cy="3313113"/>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Historical Background</a:t>
            </a:r>
            <a:endParaRPr lang="en-US" sz="3600"/>
          </a:p>
          <a:p>
            <a:pPr marL="514350" lvl="2" indent="-57150" algn="l">
              <a:spcAft>
                <a:spcPts val="1000"/>
              </a:spcAft>
              <a:buFont typeface="Arial" charset="0"/>
              <a:buChar char="•"/>
            </a:pPr>
            <a:r>
              <a:rPr lang="en-US" sz="2800"/>
              <a:t>  Exodus—Moses</a:t>
            </a:r>
          </a:p>
          <a:p>
            <a:pPr marL="514350" lvl="2" indent="-57150" algn="l">
              <a:spcAft>
                <a:spcPts val="1000"/>
              </a:spcAft>
              <a:buFont typeface="Arial" charset="0"/>
              <a:buChar char="•"/>
            </a:pPr>
            <a:r>
              <a:rPr lang="en-US" sz="2800"/>
              <a:t>  Capturing Promised Land—Joshua</a:t>
            </a:r>
          </a:p>
          <a:p>
            <a:pPr marL="514350" lvl="2" indent="-57150" algn="l">
              <a:spcAft>
                <a:spcPts val="1000"/>
              </a:spcAft>
              <a:buFont typeface="Arial" charset="0"/>
              <a:buChar char="•"/>
            </a:pPr>
            <a:r>
              <a:rPr lang="en-US" sz="2800"/>
              <a:t>  Judges—Ehud, Deborah, Gideon, 	Jephthah, Samson, Eli, Samuel</a:t>
            </a:r>
          </a:p>
          <a:p>
            <a:pPr marL="514350" lvl="2" indent="-57150" algn="l">
              <a:spcAft>
                <a:spcPts val="1000"/>
              </a:spcAft>
              <a:buFont typeface="Arial" charset="0"/>
              <a:buChar char="•"/>
            </a:pPr>
            <a:r>
              <a:rPr lang="en-US" sz="2800"/>
              <a:t>  </a:t>
            </a:r>
            <a:r>
              <a:rPr lang="en-US" sz="2800">
                <a:solidFill>
                  <a:srgbClr val="FFFF00"/>
                </a:solidFill>
              </a:rPr>
              <a:t>United Kingdom</a:t>
            </a:r>
            <a:r>
              <a:rPr lang="en-US" sz="2800"/>
              <a:t>—Saul, David &amp; Solomon</a:t>
            </a:r>
            <a:endParaRPr lang="en-US" sz="200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457200" y="381000"/>
            <a:ext cx="8305800" cy="3873500"/>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Historical Background</a:t>
            </a:r>
            <a:endParaRPr lang="en-US" sz="3600"/>
          </a:p>
          <a:p>
            <a:pPr marL="514350" lvl="2" indent="-57150" algn="l">
              <a:spcAft>
                <a:spcPts val="1000"/>
              </a:spcAft>
              <a:buFont typeface="Arial" charset="0"/>
              <a:buChar char="•"/>
            </a:pPr>
            <a:r>
              <a:rPr lang="en-US" sz="2800"/>
              <a:t>  Exodus—Moses</a:t>
            </a:r>
          </a:p>
          <a:p>
            <a:pPr marL="514350" lvl="2" indent="-57150" algn="l">
              <a:spcAft>
                <a:spcPts val="1000"/>
              </a:spcAft>
              <a:buFont typeface="Arial" charset="0"/>
              <a:buChar char="•"/>
            </a:pPr>
            <a:r>
              <a:rPr lang="en-US" sz="2800"/>
              <a:t>  Capturing Promised Land—Joshua</a:t>
            </a:r>
          </a:p>
          <a:p>
            <a:pPr marL="514350" lvl="2" indent="-57150" algn="l">
              <a:spcAft>
                <a:spcPts val="1000"/>
              </a:spcAft>
              <a:buFont typeface="Arial" charset="0"/>
              <a:buChar char="•"/>
            </a:pPr>
            <a:r>
              <a:rPr lang="en-US" sz="2800"/>
              <a:t>  Judges—Ehud, Deborah, Gideon, 	Jephthah, Samson, Eli, Samuel</a:t>
            </a:r>
          </a:p>
          <a:p>
            <a:pPr marL="514350" lvl="2" indent="-57150" algn="l">
              <a:spcAft>
                <a:spcPts val="1000"/>
              </a:spcAft>
              <a:buFont typeface="Arial" charset="0"/>
              <a:buChar char="•"/>
            </a:pPr>
            <a:r>
              <a:rPr lang="en-US" sz="2800"/>
              <a:t>  United Kingdom—Saul, David &amp; Solomon</a:t>
            </a:r>
          </a:p>
          <a:p>
            <a:pPr marL="514350" lvl="2" indent="-57150" algn="l">
              <a:spcAft>
                <a:spcPts val="1000"/>
              </a:spcAft>
              <a:buFont typeface="Arial" charset="0"/>
              <a:buChar char="•"/>
            </a:pPr>
            <a:r>
              <a:rPr lang="en-US" sz="2800"/>
              <a:t>  </a:t>
            </a:r>
            <a:r>
              <a:rPr lang="en-US" sz="2800">
                <a:solidFill>
                  <a:srgbClr val="FFFF00"/>
                </a:solidFill>
              </a:rPr>
              <a:t>Fall of Israel/Samaria</a:t>
            </a:r>
            <a:r>
              <a:rPr lang="en-US" sz="2800"/>
              <a:t>—722 B.C.</a:t>
            </a:r>
            <a:endParaRPr lang="en-US" sz="200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57200" y="381000"/>
            <a:ext cx="8305800" cy="4432300"/>
          </a:xfrm>
          <a:prstGeom prst="rect">
            <a:avLst/>
          </a:prstGeom>
          <a:noFill/>
          <a:ln w="9525">
            <a:noFill/>
            <a:miter lim="800000"/>
            <a:headEnd/>
            <a:tailEnd/>
          </a:ln>
        </p:spPr>
        <p:txBody>
          <a:bodyPr>
            <a:spAutoFit/>
          </a:bodyPr>
          <a:lstStyle/>
          <a:p>
            <a:pPr marL="57150" lvl="1" indent="-57150" algn="ctr">
              <a:spcAft>
                <a:spcPts val="1000"/>
              </a:spcAft>
            </a:pPr>
            <a:r>
              <a:rPr lang="en-US" sz="3600">
                <a:solidFill>
                  <a:srgbClr val="FFFF00"/>
                </a:solidFill>
              </a:rPr>
              <a:t>Historical Background</a:t>
            </a:r>
            <a:endParaRPr lang="en-US" sz="3600"/>
          </a:p>
          <a:p>
            <a:pPr marL="514350" lvl="2" indent="-57150" algn="l">
              <a:spcAft>
                <a:spcPts val="1000"/>
              </a:spcAft>
              <a:buFont typeface="Arial" charset="0"/>
              <a:buChar char="•"/>
            </a:pPr>
            <a:r>
              <a:rPr lang="en-US" sz="2800"/>
              <a:t>  Exodus—Moses</a:t>
            </a:r>
          </a:p>
          <a:p>
            <a:pPr marL="514350" lvl="2" indent="-57150" algn="l">
              <a:spcAft>
                <a:spcPts val="1000"/>
              </a:spcAft>
              <a:buFont typeface="Arial" charset="0"/>
              <a:buChar char="•"/>
            </a:pPr>
            <a:r>
              <a:rPr lang="en-US" sz="2800"/>
              <a:t>  Capturing Promised Land—Joshua</a:t>
            </a:r>
          </a:p>
          <a:p>
            <a:pPr marL="514350" lvl="2" indent="-57150" algn="l">
              <a:spcAft>
                <a:spcPts val="1000"/>
              </a:spcAft>
              <a:buFont typeface="Arial" charset="0"/>
              <a:buChar char="•"/>
            </a:pPr>
            <a:r>
              <a:rPr lang="en-US" sz="2800"/>
              <a:t>  Judges—Ehud, Deborah, Gideon, 	Jephthah, Samson, Eli, Samuel</a:t>
            </a:r>
          </a:p>
          <a:p>
            <a:pPr marL="514350" lvl="2" indent="-57150" algn="l">
              <a:spcAft>
                <a:spcPts val="1000"/>
              </a:spcAft>
              <a:buFont typeface="Arial" charset="0"/>
              <a:buChar char="•"/>
            </a:pPr>
            <a:r>
              <a:rPr lang="en-US" sz="2800"/>
              <a:t>  United Kingdom—Saul, David &amp; Solomon</a:t>
            </a:r>
          </a:p>
          <a:p>
            <a:pPr marL="514350" lvl="2" indent="-57150" algn="l">
              <a:spcAft>
                <a:spcPts val="1000"/>
              </a:spcAft>
              <a:buFont typeface="Arial" charset="0"/>
              <a:buChar char="•"/>
            </a:pPr>
            <a:r>
              <a:rPr lang="en-US" sz="2800"/>
              <a:t>  Fall of Israel/Samaria—722 B.C.</a:t>
            </a:r>
          </a:p>
          <a:p>
            <a:pPr marL="514350" lvl="2" indent="-57150" algn="l">
              <a:spcAft>
                <a:spcPts val="1000"/>
              </a:spcAft>
              <a:buFont typeface="Arial" charset="0"/>
              <a:buChar char="•"/>
            </a:pPr>
            <a:r>
              <a:rPr lang="en-US" sz="2800"/>
              <a:t>  </a:t>
            </a:r>
            <a:r>
              <a:rPr lang="en-US" sz="2800">
                <a:solidFill>
                  <a:srgbClr val="FFFF00"/>
                </a:solidFill>
              </a:rPr>
              <a:t>Hezekiah. king of Judah when Samaria Fell</a:t>
            </a:r>
            <a:endParaRPr lang="en-US" sz="2000">
              <a:solidFill>
                <a:srgbClr val="FFFF00"/>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4/1/2006 9:43:11 PM&quot;&gt;&lt;Slide id=&quot;256&quot; dur=&quot;1.86&quot;/&gt;&lt;/Timings&gt;&lt;/WMTools&gt;"/>
</p:tagLst>
</file>

<file path=ppt/theme/theme1.xml><?xml version="1.0" encoding="utf-8"?>
<a:theme xmlns:a="http://schemas.openxmlformats.org/drawingml/2006/main" name="Neon Frame">
  <a:themeElements>
    <a:clrScheme name="Neon Fram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Neon Fra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Neon Fram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Neon Fram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Neon Fram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Neon Fram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Neon Frame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Neon Frame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Designs\Neon Frame.pot</Template>
  <TotalTime>11937</TotalTime>
  <Pages>37</Pages>
  <Words>1172</Words>
  <Application>Microsoft Office PowerPoint</Application>
  <PresentationFormat>On-screen Show (4:3)</PresentationFormat>
  <Paragraphs>217</Paragraphs>
  <Slides>36</Slides>
  <Notes>26</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Neon Frame</vt:lpstr>
      <vt:lpstr>Office Theme</vt:lpstr>
      <vt:lpstr>1_Office Theme</vt:lpstr>
      <vt:lpstr>2_Office Theme</vt:lpstr>
      <vt:lpstr>3_Office Theme</vt:lpstr>
      <vt:lpstr>4_Office Theme</vt:lpstr>
      <vt:lpstr>Slide 1</vt:lpstr>
      <vt:lpstr>Slide 2</vt:lpstr>
      <vt:lpstr>Slide 3</vt:lpstr>
      <vt:lpstr>Slide 4</vt:lpstr>
      <vt:lpstr>Slide 5</vt:lpstr>
      <vt:lpstr>Slide 6</vt:lpstr>
      <vt:lpstr>Slide 7</vt:lpstr>
      <vt:lpstr>Slide 8</vt:lpstr>
      <vt:lpstr>Slide 9</vt:lpstr>
      <vt:lpstr>Joshua</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Glorious God and His Glorious Church</dc:title>
  <dc:creator>Dan Jenkins</dc:creator>
  <cp:lastModifiedBy>soundshack</cp:lastModifiedBy>
  <cp:revision>323</cp:revision>
  <cp:lastPrinted>1601-01-01T00:00:00Z</cp:lastPrinted>
  <dcterms:created xsi:type="dcterms:W3CDTF">1999-05-09T20:26:14Z</dcterms:created>
  <dcterms:modified xsi:type="dcterms:W3CDTF">2011-07-31T23:02:41Z</dcterms:modified>
</cp:coreProperties>
</file>