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2" r:id="rId2"/>
    <p:sldId id="298" r:id="rId3"/>
    <p:sldId id="306" r:id="rId4"/>
    <p:sldId id="303" r:id="rId5"/>
    <p:sldId id="307" r:id="rId6"/>
    <p:sldId id="305" r:id="rId7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FF"/>
    <a:srgbClr val="B9FFFF"/>
    <a:srgbClr val="81FFFF"/>
    <a:srgbClr val="800080"/>
    <a:srgbClr val="006666"/>
    <a:srgbClr val="97FFFF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0" d="100"/>
          <a:sy n="90" d="100"/>
        </p:scale>
        <p:origin x="-194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8374" name="Picture 6" descr="Bibl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-1447800"/>
            <a:ext cx="20574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1pPr>
            <a:lvl2pPr>
              <a:defRPr sz="2600"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2pPr>
            <a:lvl3pPr>
              <a:defRPr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3pPr>
            <a:lvl4pPr>
              <a:defRPr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4pPr>
            <a:lvl5pPr>
              <a:defRPr>
                <a:effectLst>
                  <a:outerShdw blurRad="25400" dist="50800" dir="2700000" algn="ctr" rotWithShape="0">
                    <a:schemeClr val="tx1"/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>
            <a:lum bright="-27000"/>
          </a:blip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2 Timothy 2:15</a:t>
            </a:r>
            <a:endParaRPr lang="en-US" sz="2400" dirty="0">
              <a:effectLst/>
            </a:endParaRPr>
          </a:p>
        </p:txBody>
      </p:sp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381000" y="1371600"/>
            <a:ext cx="8382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That’s  Just  Your</a:t>
            </a:r>
            <a:r>
              <a:rPr lang="en-US" sz="28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  </a:t>
            </a:r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Interpretation!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457200" y="2362200"/>
            <a:ext cx="80772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Foundational  Principles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for Properly Interpreting</a:t>
            </a:r>
          </a:p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THE BIBLE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build="p"/>
      <p:bldP spid="9" grpId="0" animBg="1"/>
      <p:bldP spid="9" grpId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133600" y="3352800"/>
            <a:ext cx="2895600" cy="4572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0" lvl="0" indent="0">
              <a:lnSpc>
                <a:spcPct val="125000"/>
              </a:lnSpc>
              <a:buNone/>
            </a:pPr>
            <a:r>
              <a:rPr lang="en-US" sz="2800" dirty="0" smtClean="0">
                <a:solidFill>
                  <a:srgbClr val="FFFF66"/>
                </a:solidFill>
              </a:rPr>
              <a:t>2 Timothy 2:15 (ASV)</a:t>
            </a:r>
          </a:p>
          <a:p>
            <a:pPr marL="0" lvl="0" indent="0">
              <a:lnSpc>
                <a:spcPct val="125000"/>
              </a:lnSpc>
              <a:buNone/>
            </a:pPr>
            <a:r>
              <a:rPr lang="en-US" sz="2800" dirty="0" smtClean="0"/>
              <a:t>Give diligence to present thyself approved unto God, a workman that </a:t>
            </a:r>
            <a:r>
              <a:rPr lang="en-US" sz="2800" dirty="0" err="1" smtClean="0"/>
              <a:t>needeth</a:t>
            </a:r>
            <a:r>
              <a:rPr lang="en-US" sz="2800" dirty="0" smtClean="0"/>
              <a:t> not to be ashamed, handling aright the word of truth.</a:t>
            </a:r>
          </a:p>
          <a:p>
            <a:pPr marL="0" lvl="0" indent="0">
              <a:lnSpc>
                <a:spcPct val="125000"/>
              </a:lnSpc>
              <a:buNone/>
            </a:pPr>
            <a:endParaRPr lang="en-US" sz="28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914400" y="928427"/>
            <a:ext cx="8234947" cy="5478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Properly Interpreting THE BIBLE</a:t>
            </a:r>
          </a:p>
        </p:txBody>
      </p:sp>
      <p:sp>
        <p:nvSpPr>
          <p:cNvPr id="9" name="Rectangle 8"/>
          <p:cNvSpPr/>
          <p:nvPr/>
        </p:nvSpPr>
        <p:spPr>
          <a:xfrm>
            <a:off x="1219200" y="323469"/>
            <a:ext cx="7705956" cy="5909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The Foundational Principle for</a:t>
            </a:r>
            <a:endParaRPr lang="en-US" sz="36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11" name="Up Arrow Callout 10"/>
          <p:cNvSpPr/>
          <p:nvPr/>
        </p:nvSpPr>
        <p:spPr bwMode="auto">
          <a:xfrm>
            <a:off x="685800" y="3886200"/>
            <a:ext cx="5638800" cy="2514600"/>
          </a:xfrm>
          <a:prstGeom prst="upArrowCallout">
            <a:avLst>
              <a:gd name="adj1" fmla="val 11364"/>
              <a:gd name="adj2" fmla="val 14394"/>
              <a:gd name="adj3" fmla="val 12879"/>
              <a:gd name="adj4" fmla="val 75000"/>
            </a:avLst>
          </a:prstGeom>
          <a:solidFill>
            <a:srgbClr val="C0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Greek word literally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 means: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aseline="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“to cut in a straight line”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	- cutting a straight furrow in a field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	- cutting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 a road in a straight direction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Guide</a:t>
            </a:r>
            <a:r>
              <a:rPr kumimoji="0" lang="en-US" sz="2000" b="1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j-lt"/>
              </a:rPr>
              <a:t> the word of truth along a straight path, holding it on a straight course.</a:t>
            </a:r>
            <a:endParaRPr kumimoji="0" lang="en-US" sz="2000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uiExpand="1" build="p"/>
      <p:bldP spid="11" grpId="0" uiExpand="1" build="p" bldLvl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the revelation of the will of God – Heb. 1:1-2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word-for-word God-breathed </a:t>
            </a:r>
            <a:r>
              <a:rPr lang="en-US" sz="1950" dirty="0" smtClean="0"/>
              <a:t>– 2 Ti. 3:16; 1 Th. 2:13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inerrant &amp; infallible – Psa. 19:7; 119:89; Jn. 17:17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free of any contradiction – 1 Cor. 2:12-13; 14:37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an all-sufficient guide – 2 Tim. 3:17; 2 Pet. 1:3 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sufficient in its power – Heb. 4:12; Jas. 1:21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complete &amp; final – Jude 3; 2 Tim. 3:17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relevant today (to me) – Psa. 119:11; Matt. 4:4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true regardless of man’s evaluation – Rom. 3:3-4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absolute truth – John 8:32; 17:17; Jas. 5:19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/>
            </a:pPr>
            <a:r>
              <a:rPr lang="en-US" sz="2000" dirty="0" smtClean="0"/>
              <a:t>The Bible is unchanging &amp; unchangeable – Mt. 24:35; 1 Pt. 1:23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323469"/>
            <a:ext cx="7378943" cy="5981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21 Foundational Principles for</a:t>
            </a:r>
            <a:endParaRPr lang="en-US" sz="36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928427"/>
            <a:ext cx="8234947" cy="5478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Properly Interpreting THE BIBLE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545336" y="274320"/>
            <a:ext cx="685800" cy="609600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God’s standard of authority – Gal. 1:6-9; Col. 3:17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uncomplicated in its message – 1 Cor. 14:33, 37</a:t>
            </a:r>
          </a:p>
          <a:p>
            <a:pPr marL="45720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intelligible – Rom. 15:4; 1 Cor. 10:11; Jn. 20:31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rational &amp; logical – Isa. 1:18; 1 Pet. 3:15; 1 Th. 5:21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understandable – Eph. 3:3-4; 5:17; 2 Tim. 3:14-15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is understandable, even if don’t understand it all</a:t>
            </a:r>
            <a:r>
              <a:rPr lang="en-US" sz="1800" dirty="0" smtClean="0"/>
              <a:t> - 5:17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has one correct interpretation, God’s </a:t>
            </a:r>
            <a:r>
              <a:rPr lang="en-US" sz="1950" dirty="0" smtClean="0"/>
              <a:t>–1 Co. 1:10; 2:13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means what it says &amp; says what it means – </a:t>
            </a:r>
            <a:r>
              <a:rPr lang="en-US" sz="2000" dirty="0" err="1" smtClean="0"/>
              <a:t>Lk</a:t>
            </a:r>
            <a:r>
              <a:rPr lang="en-US" sz="2000" dirty="0" smtClean="0"/>
              <a:t>. 10:26</a:t>
            </a:r>
          </a:p>
          <a:p>
            <a:pPr marL="457200" lvl="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demands surrender &amp; obedience – Jas. 1:22-25; 4:10</a:t>
            </a:r>
          </a:p>
          <a:p>
            <a:pPr marL="457200" indent="-457200">
              <a:lnSpc>
                <a:spcPct val="125000"/>
              </a:lnSpc>
              <a:buFont typeface="+mj-lt"/>
              <a:buAutoNum type="arabicPeriod" startAt="12"/>
            </a:pPr>
            <a:r>
              <a:rPr lang="en-US" sz="2000" dirty="0" smtClean="0"/>
              <a:t>The Bible will be the only standard of judgment – Jn. 12:48</a:t>
            </a:r>
            <a:endParaRPr lang="en-US" sz="16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524000" y="323469"/>
            <a:ext cx="7378943" cy="5981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21 Foundational Principles for</a:t>
            </a:r>
            <a:endParaRPr lang="en-US" sz="36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928427"/>
            <a:ext cx="8234947" cy="5478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Properly Interpreting THE BIBLE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1545336" y="274320"/>
            <a:ext cx="685800" cy="609600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480"/>
            <a:ext cx="8839200" cy="5257800"/>
          </a:xfrm>
        </p:spPr>
        <p:txBody>
          <a:bodyPr/>
          <a:lstStyle/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the revelation of the will of God – Heb. 1:1-2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word-for-word God-breathed – 2 Ti. 3:16; 1 Th. 2:13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inerrant &amp; infallible – Psa. 19:7; 119:89; Jn. 17:17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free of any contradiction – 1 Cor. 2:12-13; 14:37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an all-sufficient guide – 2 Tim. 3:17; 2 Pet. 1:3 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sufficient in its power – Heb. 4:12; Jas. 1:21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complete &amp; final – Jude 3; 2 Tim. 3:17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relevant today (to me) – Psa. 119:11; Matt. 4:4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true regardless of man’s evaluation – Rom. 3:3-4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absolute truth – John 8:32; 17:17; Jas. 5:19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1550" dirty="0" smtClean="0"/>
              <a:t>The Bible is unchanging &amp; unchangeable – Mt. 24:35; 1 Pt. 1:23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God’s standard of authority – Gal. 1:6-9; Col. 3:17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uncomplicated in its message – 1 Cor. 14:33, 37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intelligible – Rom. 15:4; 1 Cor. 10:11; Jn. 20:31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rational &amp; logical – Isa. 1:18; 1 Pet. 3:15; 1 Th. 5:21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understandable – Eph. 3:3-4; 5:17; 2 Tim. 3:14-15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is understandable, even if don’t understand it all - 5:17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has one correct interpretation, God’s –1 Co. 1:10; 2:13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means what it says &amp; says what it means – </a:t>
            </a:r>
            <a:r>
              <a:rPr lang="en-US" sz="1550" dirty="0" err="1" smtClean="0"/>
              <a:t>Lk</a:t>
            </a:r>
            <a:r>
              <a:rPr lang="en-US" sz="1550" dirty="0" smtClean="0"/>
              <a:t>. 10:26</a:t>
            </a:r>
          </a:p>
          <a:p>
            <a:pPr marL="457200" lvl="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demands surrender &amp; obedience – Jas. 1:22-25; 4:10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 startAt="12"/>
            </a:pPr>
            <a:r>
              <a:rPr lang="en-US" sz="1550" dirty="0" smtClean="0"/>
              <a:t>The Bible will be the only standard of judgment – Jn. 12:48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323469"/>
            <a:ext cx="7378943" cy="5981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6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21 Foundational Principles for</a:t>
            </a:r>
            <a:endParaRPr lang="en-US" sz="36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928427"/>
            <a:ext cx="8234947" cy="5478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32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Properly Interpreting THE BIBLE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1545336" y="274320"/>
            <a:ext cx="685800" cy="609600"/>
          </a:xfrm>
          <a:prstGeom prst="ellipse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5257800"/>
          </a:xfrm>
        </p:spPr>
        <p:txBody>
          <a:bodyPr/>
          <a:lstStyle/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God wants all men to be saved – 1 Tim. 2:4; 2 Pet. 3:9</a:t>
            </a:r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God sent His Son so all might be saved – John 3:16</a:t>
            </a:r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Jesus died on the cross to save all – Matt. 20:28; 26:28</a:t>
            </a:r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Jesus extends His salvation to all – Matt. 11:28-30</a:t>
            </a:r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Jesus is the only Way to heaven – John 14:6</a:t>
            </a:r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Everyone will not be saved – Matt. 7:13-14</a:t>
            </a:r>
            <a:r>
              <a:rPr lang="en-US" sz="2200" smtClean="0"/>
              <a:t>, 21-23</a:t>
            </a:r>
            <a:endParaRPr lang="en-US" sz="2200" dirty="0" smtClean="0"/>
          </a:p>
          <a:p>
            <a:pPr marL="457200" indent="-457200">
              <a:lnSpc>
                <a:spcPct val="114000"/>
              </a:lnSpc>
            </a:pPr>
            <a:r>
              <a:rPr lang="en-US" sz="2200" dirty="0" smtClean="0"/>
              <a:t>Only those who obey Him will have eternal life – Heb. 5:9</a:t>
            </a:r>
          </a:p>
          <a:p>
            <a:pPr marL="857250" lvl="1" indent="-457200">
              <a:lnSpc>
                <a:spcPct val="114000"/>
              </a:lnSpc>
            </a:pPr>
            <a:r>
              <a:rPr lang="en-US" sz="2000" dirty="0" smtClean="0"/>
              <a:t>Believe Jesus is the Son of God – Acts 16:31</a:t>
            </a:r>
          </a:p>
          <a:p>
            <a:pPr marL="857250" lvl="1" indent="-457200">
              <a:lnSpc>
                <a:spcPct val="114000"/>
              </a:lnSpc>
            </a:pPr>
            <a:r>
              <a:rPr lang="en-US" sz="2000" dirty="0" smtClean="0"/>
              <a:t>Repent from your sinful life – Acts 3:19</a:t>
            </a:r>
          </a:p>
          <a:p>
            <a:pPr marL="857250" lvl="1" indent="-457200">
              <a:lnSpc>
                <a:spcPct val="114000"/>
              </a:lnSpc>
            </a:pPr>
            <a:r>
              <a:rPr lang="en-US" sz="2000" dirty="0" smtClean="0"/>
              <a:t>Confess your faith in the Son of God – Romans 10:9-10</a:t>
            </a:r>
          </a:p>
          <a:p>
            <a:pPr marL="857250" lvl="1" indent="-457200">
              <a:lnSpc>
                <a:spcPct val="114000"/>
              </a:lnSpc>
            </a:pPr>
            <a:r>
              <a:rPr lang="en-US" sz="2000" dirty="0" smtClean="0"/>
              <a:t>Be immersed in water for remission of sins – Acts 2:38</a:t>
            </a:r>
          </a:p>
          <a:p>
            <a:pPr marL="857250" lvl="1" indent="-457200">
              <a:lnSpc>
                <a:spcPct val="114000"/>
              </a:lnSpc>
            </a:pPr>
            <a:r>
              <a:rPr lang="en-US" sz="2000" dirty="0" smtClean="0"/>
              <a:t>Faithfully obey the will of God unto death – 1 John 1:7</a:t>
            </a:r>
          </a:p>
        </p:txBody>
      </p:sp>
      <p:sp>
        <p:nvSpPr>
          <p:cNvPr id="4" name="Rectangle 3"/>
          <p:cNvSpPr/>
          <p:nvPr/>
        </p:nvSpPr>
        <p:spPr>
          <a:xfrm>
            <a:off x="1852854" y="228600"/>
            <a:ext cx="7004162" cy="6544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Solid Foundational Truths</a:t>
            </a:r>
            <a:endParaRPr lang="en-US" sz="40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819531"/>
            <a:ext cx="5944256" cy="6617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For Your Salvation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13521</TotalTime>
  <Words>859</Words>
  <Application>Microsoft Office PowerPoint</Application>
  <PresentationFormat>On-screen Show (4:3)</PresentationFormat>
  <Paragraphs>77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Sermon Template</vt:lpstr>
      <vt:lpstr>Slide 1</vt:lpstr>
      <vt:lpstr>Slide 2</vt:lpstr>
      <vt:lpstr>Slide 3</vt:lpstr>
      <vt:lpstr>Slide 4</vt:lpstr>
      <vt:lpstr>Slide 5</vt:lpstr>
      <vt:lpstr>Slide 6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562</cp:revision>
  <dcterms:created xsi:type="dcterms:W3CDTF">2006-05-11T22:57:34Z</dcterms:created>
  <dcterms:modified xsi:type="dcterms:W3CDTF">2011-07-10T12:46:01Z</dcterms:modified>
</cp:coreProperties>
</file>