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522" r:id="rId2"/>
    <p:sldId id="523" r:id="rId3"/>
    <p:sldId id="558" r:id="rId4"/>
    <p:sldId id="577" r:id="rId5"/>
    <p:sldId id="565" r:id="rId6"/>
    <p:sldId id="566" r:id="rId7"/>
    <p:sldId id="580" r:id="rId8"/>
    <p:sldId id="569" r:id="rId9"/>
    <p:sldId id="570" r:id="rId10"/>
    <p:sldId id="582" r:id="rId11"/>
    <p:sldId id="587" r:id="rId12"/>
    <p:sldId id="583" r:id="rId13"/>
    <p:sldId id="589" r:id="rId14"/>
    <p:sldId id="588" r:id="rId15"/>
    <p:sldId id="584" r:id="rId16"/>
    <p:sldId id="585" r:id="rId17"/>
    <p:sldId id="586" r:id="rId18"/>
  </p:sldIdLst>
  <p:sldSz cx="9144000" cy="6858000" type="screen4x3"/>
  <p:notesSz cx="7023100" cy="9309100"/>
  <p:photoAlbum/>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365" autoAdjust="0"/>
  </p:normalViewPr>
  <p:slideViewPr>
    <p:cSldViewPr>
      <p:cViewPr varScale="1">
        <p:scale>
          <a:sx n="89" d="100"/>
          <a:sy n="89" d="100"/>
        </p:scale>
        <p:origin x="-1284"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8275" y="0"/>
            <a:ext cx="3043238" cy="465138"/>
          </a:xfrm>
          <a:prstGeom prst="rect">
            <a:avLst/>
          </a:prstGeom>
        </p:spPr>
        <p:txBody>
          <a:bodyPr vert="horz" lIns="91440" tIns="45720" rIns="91440" bIns="45720" rtlCol="0"/>
          <a:lstStyle>
            <a:lvl1pPr algn="r">
              <a:defRPr sz="1200"/>
            </a:lvl1pPr>
          </a:lstStyle>
          <a:p>
            <a:fld id="{98830AA7-C737-4BF0-82C9-E369C2036685}" type="datetimeFigureOut">
              <a:rPr lang="en-US" smtClean="0"/>
              <a:pPr/>
              <a:t>6/26/2011</a:t>
            </a:fld>
            <a:endParaRPr lang="en-US"/>
          </a:p>
        </p:txBody>
      </p:sp>
      <p:sp>
        <p:nvSpPr>
          <p:cNvPr id="4" name="Footer Placeholder 3"/>
          <p:cNvSpPr>
            <a:spLocks noGrp="1"/>
          </p:cNvSpPr>
          <p:nvPr>
            <p:ph type="ftr" sz="quarter" idx="2"/>
          </p:nvPr>
        </p:nvSpPr>
        <p:spPr>
          <a:xfrm>
            <a:off x="0" y="8842375"/>
            <a:ext cx="3043238"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8275" y="8842375"/>
            <a:ext cx="3043238" cy="465138"/>
          </a:xfrm>
          <a:prstGeom prst="rect">
            <a:avLst/>
          </a:prstGeom>
        </p:spPr>
        <p:txBody>
          <a:bodyPr vert="horz" lIns="91440" tIns="45720" rIns="91440" bIns="45720" rtlCol="0" anchor="b"/>
          <a:lstStyle>
            <a:lvl1pPr algn="r">
              <a:defRPr sz="1200"/>
            </a:lvl1pPr>
          </a:lstStyle>
          <a:p>
            <a:fld id="{1A6CF6CD-3DB5-48C6-8661-939F380B8233}" type="slidenum">
              <a:rPr lang="en-US" smtClean="0"/>
              <a:pPr/>
              <a:t>‹#›</a:t>
            </a:fld>
            <a:endParaRPr lang="en-US"/>
          </a:p>
        </p:txBody>
      </p:sp>
    </p:spTree>
    <p:extLst>
      <p:ext uri="{BB962C8B-B14F-4D97-AF65-F5344CB8AC3E}">
        <p14:creationId xmlns:p14="http://schemas.microsoft.com/office/powerpoint/2010/main" xmlns="" val="39650451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D9644E3A-BFB1-4A65-A8AC-2027774DFE15}" type="datetimeFigureOut">
              <a:rPr lang="en-US" smtClean="0"/>
              <a:pPr/>
              <a:t>6/26/2011</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C89F0514-3EBD-482A-9F2C-E651A59A9E12}" type="slidenum">
              <a:rPr lang="en-US" smtClean="0"/>
              <a:pPr/>
              <a:t>‹#›</a:t>
            </a:fld>
            <a:endParaRPr lang="en-US"/>
          </a:p>
        </p:txBody>
      </p:sp>
    </p:spTree>
    <p:extLst>
      <p:ext uri="{BB962C8B-B14F-4D97-AF65-F5344CB8AC3E}">
        <p14:creationId xmlns:p14="http://schemas.microsoft.com/office/powerpoint/2010/main" xmlns="" val="21639316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4B16EBA-5A07-40BE-9A68-5187C5F360F1}" type="datetimeFigureOut">
              <a:rPr lang="en-US" smtClean="0"/>
              <a:pPr/>
              <a:t>6/26/2011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362BA3-893B-4A9A-A35F-85B2A9CDC3E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0" y="0"/>
            <a:ext cx="9144000" cy="57912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B16EBA-5A07-40BE-9A68-5187C5F360F1}" type="datetimeFigureOut">
              <a:rPr lang="en-US" smtClean="0"/>
              <a:pPr/>
              <a:t>6/26/2011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362BA3-893B-4A9A-A35F-85B2A9CDC3E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B16EBA-5A07-40BE-9A68-5187C5F360F1}" type="datetimeFigureOut">
              <a:rPr lang="en-US" smtClean="0"/>
              <a:pPr/>
              <a:t>6/26/2011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362BA3-893B-4A9A-A35F-85B2A9CDC3EF}"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B16EBA-5A07-40BE-9A68-5187C5F360F1}" type="datetimeFigureOut">
              <a:rPr lang="en-US" smtClean="0"/>
              <a:pPr/>
              <a:t>6/26/2011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362BA3-893B-4A9A-A35F-85B2A9CDC3E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0" y="6477000"/>
            <a:ext cx="9144000" cy="381000"/>
          </a:xfrm>
        </p:spPr>
        <p:txBody>
          <a:bodyPr>
            <a:normAutofit/>
          </a:bodyPr>
          <a:lstStyle>
            <a:lvl1pPr marL="0" indent="0">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B16EBA-5A07-40BE-9A68-5187C5F360F1}" type="datetimeFigureOut">
              <a:rPr lang="en-US" smtClean="0"/>
              <a:pPr/>
              <a:t>6/26/2011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362BA3-893B-4A9A-A35F-85B2A9CDC3E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4B16EBA-5A07-40BE-9A68-5187C5F360F1}" type="datetimeFigureOut">
              <a:rPr lang="en-US" smtClean="0"/>
              <a:pPr/>
              <a:t>6/26/2011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362BA3-893B-4A9A-A35F-85B2A9CDC3E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4B16EBA-5A07-40BE-9A68-5187C5F360F1}" type="datetimeFigureOut">
              <a:rPr lang="en-US" smtClean="0"/>
              <a:pPr/>
              <a:t>6/26/2011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362BA3-893B-4A9A-A35F-85B2A9CDC3E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4B16EBA-5A07-40BE-9A68-5187C5F360F1}" type="datetimeFigureOut">
              <a:rPr lang="en-US" smtClean="0"/>
              <a:pPr/>
              <a:t>6/26/2011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A362BA3-893B-4A9A-A35F-85B2A9CDC3E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4B16EBA-5A07-40BE-9A68-5187C5F360F1}" type="datetimeFigureOut">
              <a:rPr lang="en-US" smtClean="0"/>
              <a:pPr/>
              <a:t>6/26/2011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A362BA3-893B-4A9A-A35F-85B2A9CDC3E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ext Placeholder 2"/>
          <p:cNvSpPr>
            <a:spLocks noGrp="1"/>
          </p:cNvSpPr>
          <p:nvPr>
            <p:ph type="body" sz="half" idx="2"/>
          </p:nvPr>
        </p:nvSpPr>
        <p:spPr>
          <a:xfrm>
            <a:off x="0" y="6477000"/>
            <a:ext cx="9144000" cy="381000"/>
          </a:xfrm>
        </p:spPr>
        <p:txBody>
          <a:bodyPr>
            <a:noAutofit/>
          </a:bodyPr>
          <a:lstStyle>
            <a:lvl1pPr marL="0" indent="0">
              <a:buFontTx/>
              <a:buNone/>
              <a:defRPr sz="1800"/>
            </a:lvl1pPr>
          </a:lstStyle>
          <a:p>
            <a:r>
              <a:rPr lang="en-US" dirty="0" smtClean="0"/>
              <a:t>Gomer with her lovers</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B16EBA-5A07-40BE-9A68-5187C5F360F1}" type="datetimeFigureOut">
              <a:rPr lang="en-US" smtClean="0"/>
              <a:pPr/>
              <a:t>6/26/2011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362BA3-893B-4A9A-A35F-85B2A9CDC3E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B16EBA-5A07-40BE-9A68-5187C5F360F1}" type="datetimeFigureOut">
              <a:rPr lang="en-US" smtClean="0"/>
              <a:pPr/>
              <a:t>6/26/2011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362BA3-893B-4A9A-A35F-85B2A9CDC3EF}"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417 - Open Bible - Book of Isaiah"/>
          <p:cNvPicPr>
            <a:picLocks noGrp="1" noChangeAspect="1"/>
          </p:cNvPicPr>
          <p:nvPr isPhoto="1"/>
        </p:nvPicPr>
        <p:blipFill>
          <a:blip r:embed="rId2" cstate="print">
            <a:lum/>
            <a:extLst>
              <a:ext uri="{28A0092B-C50C-407E-A947-70E740481C1C}">
                <a14:useLocalDpi xmlns:a14="http://schemas.microsoft.com/office/drawing/2010/main" xmlns="" val="0"/>
              </a:ext>
            </a:extLst>
          </a:blip>
          <a:stretch>
            <a:fillRect/>
          </a:stretch>
        </p:blipFill>
        <p:spPr>
          <a:xfrm>
            <a:off x="0" y="0"/>
            <a:ext cx="9144000" cy="5926137"/>
          </a:xfrm>
          <a:prstGeom prst="rect">
            <a:avLst/>
          </a:prstGeom>
          <a:noFill/>
          <a:ln>
            <a:noFill/>
          </a:ln>
        </p:spPr>
      </p:pic>
      <p:sp>
        <p:nvSpPr>
          <p:cNvPr id="5" name="TextBox 4"/>
          <p:cNvSpPr txBox="1"/>
          <p:nvPr/>
        </p:nvSpPr>
        <p:spPr>
          <a:xfrm>
            <a:off x="0" y="5939135"/>
            <a:ext cx="6781800" cy="461665"/>
          </a:xfrm>
          <a:prstGeom prst="rect">
            <a:avLst/>
          </a:prstGeom>
          <a:noFill/>
        </p:spPr>
        <p:txBody>
          <a:bodyPr wrap="square" rtlCol="0">
            <a:spAutoFit/>
          </a:bodyPr>
          <a:lstStyle/>
          <a:p>
            <a:pPr lvl="0"/>
            <a:r>
              <a:rPr lang="en-US" sz="2400" b="1" kern="0" dirty="0" smtClean="0">
                <a:solidFill>
                  <a:sysClr val="window" lastClr="FFFFFF"/>
                </a:solidFill>
                <a:effectLst>
                  <a:outerShdw blurRad="50800" dist="50800" dir="2700000" algn="ctr" rotWithShape="0">
                    <a:sysClr val="windowText" lastClr="000000"/>
                  </a:outerShdw>
                </a:effectLst>
              </a:rPr>
              <a:t>Messianic Prophet</a:t>
            </a:r>
            <a:endParaRPr kumimoji="0" lang="en-US" sz="2400" b="1" i="0" u="none" strike="noStrike" kern="0" cap="none" spc="0" normalizeH="0" baseline="0" noProof="0" dirty="0">
              <a:ln>
                <a:noFill/>
              </a:ln>
              <a:solidFill>
                <a:sysClr val="window" lastClr="FFFFFF"/>
              </a:solidFill>
              <a:effectLst>
                <a:outerShdw blurRad="50800" dist="50800" dir="2700000" algn="ctr" rotWithShape="0">
                  <a:sysClr val="windowText" lastClr="000000"/>
                </a:outerShdw>
              </a:effectLst>
              <a:uLnTx/>
              <a:uFillTx/>
            </a:endParaRPr>
          </a:p>
        </p:txBody>
      </p:sp>
      <p:sp>
        <p:nvSpPr>
          <p:cNvPr id="7" name="TextBox 6"/>
          <p:cNvSpPr txBox="1"/>
          <p:nvPr/>
        </p:nvSpPr>
        <p:spPr>
          <a:xfrm>
            <a:off x="4953000" y="5939135"/>
            <a:ext cx="4191000" cy="461665"/>
          </a:xfrm>
          <a:prstGeom prst="rect">
            <a:avLst/>
          </a:prstGeom>
          <a:noFill/>
        </p:spPr>
        <p:txBody>
          <a:bodyPr wrap="square" rtlCol="0">
            <a:spAutoFit/>
          </a:bodyPr>
          <a:lstStyle/>
          <a:p>
            <a:pPr lvl="0" algn="r"/>
            <a:r>
              <a:rPr lang="en-US" sz="2400" b="1" kern="0" dirty="0" smtClean="0">
                <a:solidFill>
                  <a:sysClr val="window" lastClr="FFFFFF"/>
                </a:solidFill>
                <a:effectLst>
                  <a:outerShdw blurRad="50800" dist="50800" dir="2700000" algn="ctr" rotWithShape="0">
                    <a:sysClr val="windowText" lastClr="000000"/>
                  </a:outerShdw>
                </a:effectLst>
                <a:latin typeface="Lucida Calligraphy" pitchFamily="66" charset="0"/>
              </a:rPr>
              <a:t>Isaiah</a:t>
            </a:r>
            <a:endParaRPr kumimoji="0" lang="en-US" sz="2400" b="1" i="0" u="none" strike="noStrike" kern="0" cap="none" spc="0" normalizeH="0" baseline="0" noProof="0" dirty="0">
              <a:ln>
                <a:noFill/>
              </a:ln>
              <a:solidFill>
                <a:sysClr val="window" lastClr="FFFFFF"/>
              </a:solidFill>
              <a:effectLst>
                <a:outerShdw blurRad="50800" dist="50800" dir="2700000" algn="ctr" rotWithShape="0">
                  <a:sysClr val="windowText" lastClr="000000"/>
                </a:outerShdw>
              </a:effectLst>
              <a:uLnTx/>
              <a:uFillTx/>
              <a:latin typeface="Lucida Calligraphy" pitchFamily="66" charset="0"/>
            </a:endParaRPr>
          </a:p>
        </p:txBody>
      </p:sp>
    </p:spTree>
    <p:extLst>
      <p:ext uri="{BB962C8B-B14F-4D97-AF65-F5344CB8AC3E}">
        <p14:creationId xmlns:p14="http://schemas.microsoft.com/office/powerpoint/2010/main" xmlns="" val="13384602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455 - The Lord's highway"/>
          <p:cNvPicPr>
            <a:picLocks noGrp="1" noChangeAspect="1"/>
          </p:cNvPicPr>
          <p:nvPr isPhoto="1"/>
        </p:nvPicPr>
        <p:blipFill>
          <a:blip r:embed="rId2" cstate="print">
            <a:lum/>
            <a:extLst>
              <a:ext uri="{28A0092B-C50C-407E-A947-70E740481C1C}">
                <a14:useLocalDpi xmlns="" xmlns:a14="http://schemas.microsoft.com/office/drawing/2010/main" val="0"/>
              </a:ext>
            </a:extLst>
          </a:blip>
          <a:stretch>
            <a:fillRect/>
          </a:stretch>
        </p:blipFill>
        <p:spPr>
          <a:xfrm>
            <a:off x="0" y="0"/>
            <a:ext cx="9144000" cy="5926137"/>
          </a:xfrm>
          <a:prstGeom prst="rect">
            <a:avLst/>
          </a:prstGeom>
          <a:noFill/>
          <a:ln>
            <a:noFill/>
          </a:ln>
        </p:spPr>
      </p:pic>
      <p:sp>
        <p:nvSpPr>
          <p:cNvPr id="7" name="TextBox 6"/>
          <p:cNvSpPr txBox="1"/>
          <p:nvPr/>
        </p:nvSpPr>
        <p:spPr>
          <a:xfrm>
            <a:off x="0" y="5939135"/>
            <a:ext cx="5334000" cy="830997"/>
          </a:xfrm>
          <a:prstGeom prst="rect">
            <a:avLst/>
          </a:prstGeom>
          <a:noFill/>
        </p:spPr>
        <p:txBody>
          <a:bodyPr wrap="square" rtlCol="0">
            <a:spAutoFit/>
          </a:bodyPr>
          <a:lstStyle/>
          <a:p>
            <a:pPr lvl="0"/>
            <a:r>
              <a:rPr lang="en-US" sz="2400" b="1" kern="0" dirty="0" smtClean="0">
                <a:solidFill>
                  <a:sysClr val="window" lastClr="FFFFFF"/>
                </a:solidFill>
                <a:effectLst>
                  <a:outerShdw blurRad="50800" dist="50800" dir="2700000" algn="ctr" rotWithShape="0">
                    <a:sysClr val="windowText" lastClr="000000"/>
                  </a:outerShdw>
                </a:effectLst>
              </a:rPr>
              <a:t>How Much Higher God's Thoughts &amp; God's Ways Are Than Man's</a:t>
            </a:r>
            <a:endParaRPr kumimoji="0" lang="en-US" sz="2400" b="1" i="0" u="none" strike="noStrike" kern="0" cap="none" spc="0" normalizeH="0" baseline="0" noProof="0" dirty="0">
              <a:ln>
                <a:noFill/>
              </a:ln>
              <a:solidFill>
                <a:sysClr val="window" lastClr="FFFFFF"/>
              </a:solidFill>
              <a:effectLst>
                <a:outerShdw blurRad="50800" dist="50800" dir="2700000" algn="ctr" rotWithShape="0">
                  <a:sysClr val="windowText" lastClr="000000"/>
                </a:outerShdw>
              </a:effectLst>
              <a:uLnTx/>
              <a:uFillTx/>
            </a:endParaRPr>
          </a:p>
        </p:txBody>
      </p:sp>
      <p:sp>
        <p:nvSpPr>
          <p:cNvPr id="8" name="TextBox 7"/>
          <p:cNvSpPr txBox="1"/>
          <p:nvPr/>
        </p:nvSpPr>
        <p:spPr>
          <a:xfrm>
            <a:off x="4953000" y="5939135"/>
            <a:ext cx="4191000" cy="830997"/>
          </a:xfrm>
          <a:prstGeom prst="rect">
            <a:avLst/>
          </a:prstGeom>
          <a:noFill/>
        </p:spPr>
        <p:txBody>
          <a:bodyPr wrap="square" rtlCol="0">
            <a:spAutoFit/>
          </a:bodyPr>
          <a:lstStyle/>
          <a:p>
            <a:pPr lvl="0" algn="r"/>
            <a:r>
              <a:rPr lang="en-US" sz="2400" b="1" kern="0" dirty="0" smtClean="0">
                <a:solidFill>
                  <a:sysClr val="window" lastClr="FFFFFF"/>
                </a:solidFill>
                <a:effectLst>
                  <a:outerShdw blurRad="50800" dist="50800" dir="2700000" algn="ctr" rotWithShape="0">
                    <a:sysClr val="windowText" lastClr="000000"/>
                  </a:outerShdw>
                </a:effectLst>
                <a:latin typeface="Lucida Calligraphy" pitchFamily="66" charset="0"/>
              </a:rPr>
              <a:t>As the Heavens Are Higher Than the Earth</a:t>
            </a:r>
            <a:endParaRPr kumimoji="0" lang="en-US" sz="2400" b="1" i="0" u="none" strike="noStrike" kern="0" cap="none" spc="0" normalizeH="0" baseline="0" noProof="0" dirty="0">
              <a:ln>
                <a:noFill/>
              </a:ln>
              <a:solidFill>
                <a:sysClr val="window" lastClr="FFFFFF"/>
              </a:solidFill>
              <a:effectLst>
                <a:outerShdw blurRad="50800" dist="50800" dir="2700000" algn="ctr" rotWithShape="0">
                  <a:sysClr val="windowText" lastClr="000000"/>
                </a:outerShdw>
              </a:effectLst>
              <a:uLnTx/>
              <a:uFillTx/>
              <a:latin typeface="Lucida Calligraphy" pitchFamily="66" charset="0"/>
            </a:endParaRPr>
          </a:p>
        </p:txBody>
      </p:sp>
    </p:spTree>
    <p:extLst>
      <p:ext uri="{BB962C8B-B14F-4D97-AF65-F5344CB8AC3E}">
        <p14:creationId xmlns="" xmlns:p14="http://schemas.microsoft.com/office/powerpoint/2010/main" val="2132994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455 - The Lord's highway"/>
          <p:cNvPicPr>
            <a:picLocks noGrp="1" noChangeAspect="1"/>
          </p:cNvPicPr>
          <p:nvPr isPhoto="1"/>
        </p:nvPicPr>
        <p:blipFill>
          <a:blip r:embed="rId2" cstate="print">
            <a:lum/>
            <a:extLst>
              <a:ext uri="{28A0092B-C50C-407E-A947-70E740481C1C}">
                <a14:useLocalDpi xmlns="" xmlns:a14="http://schemas.microsoft.com/office/drawing/2010/main" val="0"/>
              </a:ext>
            </a:extLst>
          </a:blip>
          <a:stretch>
            <a:fillRect/>
          </a:stretch>
        </p:blipFill>
        <p:spPr>
          <a:xfrm>
            <a:off x="0" y="0"/>
            <a:ext cx="9144000" cy="5926137"/>
          </a:xfrm>
          <a:prstGeom prst="rect">
            <a:avLst/>
          </a:prstGeom>
          <a:noFill/>
          <a:ln>
            <a:noFill/>
          </a:ln>
        </p:spPr>
      </p:pic>
      <p:sp>
        <p:nvSpPr>
          <p:cNvPr id="5" name="TextBox 4"/>
          <p:cNvSpPr txBox="1"/>
          <p:nvPr/>
        </p:nvSpPr>
        <p:spPr>
          <a:xfrm>
            <a:off x="0" y="4765119"/>
            <a:ext cx="9144000" cy="2092881"/>
          </a:xfrm>
          <a:prstGeom prst="rect">
            <a:avLst/>
          </a:prstGeom>
          <a:solidFill>
            <a:srgbClr val="1F497D"/>
          </a:solidFill>
          <a:ln w="12700">
            <a:solidFill>
              <a:sysClr val="window" lastClr="FFFFFF"/>
            </a:solidFill>
          </a:ln>
        </p:spPr>
        <p:txBody>
          <a:bodyPr wrap="square" rtlCol="0">
            <a:spAutoFit/>
          </a:bodyPr>
          <a:lstStyle/>
          <a:p>
            <a:pPr marL="0" marR="0" lvl="0" indent="0" defTabSz="914400" eaLnBrk="1" fontAlgn="auto" latinLnBrk="0" hangingPunct="1">
              <a:lnSpc>
                <a:spcPct val="100000"/>
              </a:lnSpc>
              <a:spcBef>
                <a:spcPts val="0"/>
              </a:spcBef>
              <a:spcAft>
                <a:spcPts val="1200"/>
              </a:spcAft>
              <a:buClrTx/>
              <a:buSzTx/>
              <a:buFontTx/>
              <a:buNone/>
              <a:tabLst/>
              <a:defRPr/>
            </a:pPr>
            <a:r>
              <a:rPr kumimoji="0" lang="en-US" sz="2400" b="1" i="0" u="none" strike="noStrike" kern="0" cap="none" spc="0" normalizeH="0" baseline="0" noProof="0" dirty="0" smtClean="0">
                <a:ln>
                  <a:noFill/>
                </a:ln>
                <a:solidFill>
                  <a:sysClr val="window" lastClr="FFFFFF"/>
                </a:solidFill>
                <a:effectLst>
                  <a:outerShdw blurRad="50800" dist="50800" dir="2700000" algn="ctr" rotWithShape="0">
                    <a:sysClr val="windowText" lastClr="000000"/>
                  </a:outerShdw>
                </a:effectLst>
                <a:uLnTx/>
                <a:uFillTx/>
              </a:rPr>
              <a:t>Isaiah </a:t>
            </a:r>
            <a:r>
              <a:rPr kumimoji="0" lang="en-US" sz="2400" b="1" i="0" u="none" strike="noStrike" kern="0" cap="none" spc="0" normalizeH="0" baseline="0" noProof="0" dirty="0" smtClean="0">
                <a:ln>
                  <a:noFill/>
                </a:ln>
                <a:solidFill>
                  <a:sysClr val="window" lastClr="FFFFFF"/>
                </a:solidFill>
                <a:effectLst>
                  <a:outerShdw blurRad="50800" dist="50800" dir="2700000" algn="ctr" rotWithShape="0">
                    <a:sysClr val="windowText" lastClr="000000"/>
                  </a:outerShdw>
                </a:effectLst>
                <a:uLnTx/>
                <a:uFillTx/>
              </a:rPr>
              <a:t>55:8-9:  </a:t>
            </a:r>
            <a:endParaRPr kumimoji="0" lang="en-US" sz="2400" b="1" i="0" u="none" strike="noStrike" kern="0" cap="none" spc="0" normalizeH="0" baseline="0" noProof="0" dirty="0" smtClean="0">
              <a:ln>
                <a:noFill/>
              </a:ln>
              <a:solidFill>
                <a:sysClr val="window" lastClr="FFFFFF"/>
              </a:solidFill>
              <a:effectLst>
                <a:outerShdw blurRad="50800" dist="50800" dir="2700000" algn="ctr" rotWithShape="0">
                  <a:sysClr val="windowText" lastClr="000000"/>
                </a:outerShdw>
              </a:effectLst>
              <a:uLnTx/>
              <a:uFillTx/>
            </a:endParaRPr>
          </a:p>
          <a:p>
            <a:pPr lvl="0"/>
            <a:r>
              <a:rPr lang="en-US" sz="2400" b="1" kern="0" dirty="0" smtClean="0">
                <a:solidFill>
                  <a:sysClr val="window" lastClr="FFFFFF"/>
                </a:solidFill>
                <a:effectLst>
                  <a:outerShdw blurRad="50800" dist="50800" dir="2700000" algn="ctr" rotWithShape="0">
                    <a:sysClr val="windowText" lastClr="000000"/>
                  </a:outerShdw>
                </a:effectLst>
                <a:latin typeface="Lucida Calligraphy" pitchFamily="66" charset="0"/>
              </a:rPr>
              <a:t>“For My thoughts are not your thoughts, Nor are your ways My ways," says the LORD.  For as the heavens are higher than the earth, So are My ways higher than your ways, And My thoughts than your thoughts.”</a:t>
            </a:r>
            <a:endParaRPr kumimoji="0" lang="en-US" sz="2400" b="1" i="0" u="none" strike="noStrike" kern="0" cap="none" spc="0" normalizeH="0" baseline="0" noProof="0" dirty="0">
              <a:ln>
                <a:noFill/>
              </a:ln>
              <a:solidFill>
                <a:sysClr val="window" lastClr="FFFFFF"/>
              </a:solidFill>
              <a:effectLst>
                <a:outerShdw blurRad="50800" dist="50800" dir="2700000" algn="ctr" rotWithShape="0">
                  <a:sysClr val="windowText" lastClr="000000"/>
                </a:outerShdw>
              </a:effectLst>
              <a:uLnTx/>
              <a:uFillTx/>
              <a:latin typeface="Lucida Calligraphy" pitchFamily="66" charset="0"/>
            </a:endParaRPr>
          </a:p>
        </p:txBody>
      </p:sp>
    </p:spTree>
    <p:extLst>
      <p:ext uri="{BB962C8B-B14F-4D97-AF65-F5344CB8AC3E}">
        <p14:creationId xmlns="" xmlns:p14="http://schemas.microsoft.com/office/powerpoint/2010/main" val="2132994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455 - The Lord's highway"/>
          <p:cNvPicPr>
            <a:picLocks noGrp="1" noChangeAspect="1"/>
          </p:cNvPicPr>
          <p:nvPr isPhoto="1"/>
        </p:nvPicPr>
        <p:blipFill>
          <a:blip r:embed="rId2" cstate="print">
            <a:lum/>
            <a:extLst>
              <a:ext uri="{28A0092B-C50C-407E-A947-70E740481C1C}">
                <a14:useLocalDpi xmlns="" xmlns:a14="http://schemas.microsoft.com/office/drawing/2010/main" val="0"/>
              </a:ext>
            </a:extLst>
          </a:blip>
          <a:stretch>
            <a:fillRect/>
          </a:stretch>
        </p:blipFill>
        <p:spPr>
          <a:xfrm>
            <a:off x="0" y="0"/>
            <a:ext cx="9144000" cy="5926137"/>
          </a:xfrm>
          <a:prstGeom prst="rect">
            <a:avLst/>
          </a:prstGeom>
          <a:noFill/>
          <a:ln>
            <a:noFill/>
          </a:ln>
        </p:spPr>
      </p:pic>
      <p:sp>
        <p:nvSpPr>
          <p:cNvPr id="7" name="TextBox 6"/>
          <p:cNvSpPr txBox="1"/>
          <p:nvPr/>
        </p:nvSpPr>
        <p:spPr>
          <a:xfrm>
            <a:off x="0" y="5939135"/>
            <a:ext cx="3657600" cy="830997"/>
          </a:xfrm>
          <a:prstGeom prst="rect">
            <a:avLst/>
          </a:prstGeom>
          <a:noFill/>
        </p:spPr>
        <p:txBody>
          <a:bodyPr wrap="square" rtlCol="0">
            <a:spAutoFit/>
          </a:bodyPr>
          <a:lstStyle/>
          <a:p>
            <a:pPr lvl="0"/>
            <a:r>
              <a:rPr lang="en-US" sz="2400" b="1" kern="0" dirty="0" smtClean="0">
                <a:solidFill>
                  <a:sysClr val="window" lastClr="FFFFFF"/>
                </a:solidFill>
                <a:effectLst>
                  <a:outerShdw blurRad="50800" dist="50800" dir="2700000" algn="ctr" rotWithShape="0">
                    <a:sysClr val="windowText" lastClr="000000"/>
                  </a:outerShdw>
                </a:effectLst>
              </a:rPr>
              <a:t>Isaiah Prophesied That God's Word Would Not</a:t>
            </a:r>
            <a:endParaRPr kumimoji="0" lang="en-US" sz="2400" b="1" i="0" u="none" strike="noStrike" kern="0" cap="none" spc="0" normalizeH="0" baseline="0" noProof="0" dirty="0">
              <a:ln>
                <a:noFill/>
              </a:ln>
              <a:solidFill>
                <a:sysClr val="window" lastClr="FFFFFF"/>
              </a:solidFill>
              <a:effectLst>
                <a:outerShdw blurRad="50800" dist="50800" dir="2700000" algn="ctr" rotWithShape="0">
                  <a:sysClr val="windowText" lastClr="000000"/>
                </a:outerShdw>
              </a:effectLst>
              <a:uLnTx/>
              <a:uFillTx/>
            </a:endParaRPr>
          </a:p>
        </p:txBody>
      </p:sp>
      <p:sp>
        <p:nvSpPr>
          <p:cNvPr id="8" name="TextBox 7"/>
          <p:cNvSpPr txBox="1"/>
          <p:nvPr/>
        </p:nvSpPr>
        <p:spPr>
          <a:xfrm>
            <a:off x="4953000" y="5939135"/>
            <a:ext cx="4191000" cy="461665"/>
          </a:xfrm>
          <a:prstGeom prst="rect">
            <a:avLst/>
          </a:prstGeom>
          <a:noFill/>
        </p:spPr>
        <p:txBody>
          <a:bodyPr wrap="square" rtlCol="0">
            <a:spAutoFit/>
          </a:bodyPr>
          <a:lstStyle/>
          <a:p>
            <a:pPr lvl="0" algn="r"/>
            <a:r>
              <a:rPr lang="en-US" sz="2400" b="1" kern="0" dirty="0" smtClean="0">
                <a:solidFill>
                  <a:sysClr val="window" lastClr="FFFFFF"/>
                </a:solidFill>
                <a:effectLst>
                  <a:outerShdw blurRad="50800" dist="50800" dir="2700000" algn="ctr" rotWithShape="0">
                    <a:sysClr val="windowText" lastClr="000000"/>
                  </a:outerShdw>
                </a:effectLst>
                <a:latin typeface="Lucida Calligraphy" pitchFamily="66" charset="0"/>
              </a:rPr>
              <a:t>Return unto Him Void</a:t>
            </a:r>
            <a:endParaRPr kumimoji="0" lang="en-US" sz="2400" b="1" i="0" u="none" strike="noStrike" kern="0" cap="none" spc="0" normalizeH="0" baseline="0" noProof="0" dirty="0">
              <a:ln>
                <a:noFill/>
              </a:ln>
              <a:solidFill>
                <a:sysClr val="window" lastClr="FFFFFF"/>
              </a:solidFill>
              <a:effectLst>
                <a:outerShdw blurRad="50800" dist="50800" dir="2700000" algn="ctr" rotWithShape="0">
                  <a:sysClr val="windowText" lastClr="000000"/>
                </a:outerShdw>
              </a:effectLst>
              <a:uLnTx/>
              <a:uFillTx/>
              <a:latin typeface="Lucida Calligraphy" pitchFamily="66" charset="0"/>
            </a:endParaRPr>
          </a:p>
        </p:txBody>
      </p:sp>
    </p:spTree>
    <p:extLst>
      <p:ext uri="{BB962C8B-B14F-4D97-AF65-F5344CB8AC3E}">
        <p14:creationId xmlns="" xmlns:p14="http://schemas.microsoft.com/office/powerpoint/2010/main" val="2132994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458 - Aged Isaiah teaching people"/>
          <p:cNvPicPr>
            <a:picLocks noGrp="1" noChangeAspect="1"/>
          </p:cNvPicPr>
          <p:nvPr isPhoto="1"/>
        </p:nvPicPr>
        <p:blipFill>
          <a:blip r:embed="rId2" cstate="print">
            <a:lum/>
            <a:extLst>
              <a:ext uri="{28A0092B-C50C-407E-A947-70E740481C1C}">
                <a14:useLocalDpi xmlns="" xmlns:a14="http://schemas.microsoft.com/office/drawing/2010/main" val="0"/>
              </a:ext>
            </a:extLst>
          </a:blip>
          <a:stretch>
            <a:fillRect/>
          </a:stretch>
        </p:blipFill>
        <p:spPr>
          <a:xfrm>
            <a:off x="0" y="0"/>
            <a:ext cx="9144000" cy="5926137"/>
          </a:xfrm>
          <a:prstGeom prst="rect">
            <a:avLst/>
          </a:prstGeom>
          <a:noFill/>
          <a:ln>
            <a:noFill/>
          </a:ln>
        </p:spPr>
      </p:pic>
      <p:sp>
        <p:nvSpPr>
          <p:cNvPr id="5" name="TextBox 4"/>
          <p:cNvSpPr txBox="1"/>
          <p:nvPr/>
        </p:nvSpPr>
        <p:spPr>
          <a:xfrm>
            <a:off x="0" y="5939135"/>
            <a:ext cx="5334000" cy="830997"/>
          </a:xfrm>
          <a:prstGeom prst="rect">
            <a:avLst/>
          </a:prstGeom>
          <a:noFill/>
        </p:spPr>
        <p:txBody>
          <a:bodyPr wrap="square" rtlCol="0">
            <a:spAutoFit/>
          </a:bodyPr>
          <a:lstStyle/>
          <a:p>
            <a:pPr lvl="0"/>
            <a:r>
              <a:rPr lang="en-US" sz="2400" b="1" kern="0" dirty="0" smtClean="0">
                <a:solidFill>
                  <a:sysClr val="window" lastClr="FFFFFF"/>
                </a:solidFill>
                <a:effectLst>
                  <a:outerShdw blurRad="50800" dist="50800" dir="2700000" algn="ctr" rotWithShape="0">
                    <a:sysClr val="windowText" lastClr="000000"/>
                  </a:outerShdw>
                </a:effectLst>
              </a:rPr>
              <a:t>Isaiah's Description of the Consequences of Sin</a:t>
            </a:r>
            <a:endParaRPr kumimoji="0" lang="en-US" sz="2400" b="1" i="0" u="none" strike="noStrike" kern="0" cap="none" spc="0" normalizeH="0" baseline="0" noProof="0" dirty="0">
              <a:ln>
                <a:noFill/>
              </a:ln>
              <a:solidFill>
                <a:sysClr val="window" lastClr="FFFFFF"/>
              </a:solidFill>
              <a:effectLst>
                <a:outerShdw blurRad="50800" dist="50800" dir="2700000" algn="ctr" rotWithShape="0">
                  <a:sysClr val="windowText" lastClr="000000"/>
                </a:outerShdw>
              </a:effectLst>
              <a:uLnTx/>
              <a:uFillTx/>
            </a:endParaRPr>
          </a:p>
        </p:txBody>
      </p:sp>
      <p:sp>
        <p:nvSpPr>
          <p:cNvPr id="6" name="TextBox 5"/>
          <p:cNvSpPr txBox="1"/>
          <p:nvPr/>
        </p:nvSpPr>
        <p:spPr>
          <a:xfrm>
            <a:off x="3962400" y="5939135"/>
            <a:ext cx="5181600" cy="830997"/>
          </a:xfrm>
          <a:prstGeom prst="rect">
            <a:avLst/>
          </a:prstGeom>
          <a:noFill/>
        </p:spPr>
        <p:txBody>
          <a:bodyPr wrap="square" rtlCol="0">
            <a:spAutoFit/>
          </a:bodyPr>
          <a:lstStyle/>
          <a:p>
            <a:pPr lvl="0" algn="r"/>
            <a:r>
              <a:rPr lang="en-US" sz="2400" b="1" kern="0" dirty="0" smtClean="0">
                <a:solidFill>
                  <a:sysClr val="window" lastClr="FFFFFF"/>
                </a:solidFill>
                <a:effectLst>
                  <a:outerShdw blurRad="50800" dist="50800" dir="2700000" algn="ctr" rotWithShape="0">
                    <a:sysClr val="windowText" lastClr="000000"/>
                  </a:outerShdw>
                </a:effectLst>
                <a:latin typeface="Lucida Calligraphy" pitchFamily="66" charset="0"/>
              </a:rPr>
              <a:t>"Your iniquities have separated you from your God"</a:t>
            </a:r>
            <a:endParaRPr kumimoji="0" lang="en-US" sz="2400" b="1" i="0" u="none" strike="noStrike" kern="0" cap="none" spc="0" normalizeH="0" baseline="0" noProof="0" dirty="0">
              <a:ln>
                <a:noFill/>
              </a:ln>
              <a:solidFill>
                <a:sysClr val="window" lastClr="FFFFFF"/>
              </a:solidFill>
              <a:effectLst>
                <a:outerShdw blurRad="50800" dist="50800" dir="2700000" algn="ctr" rotWithShape="0">
                  <a:sysClr val="windowText" lastClr="000000"/>
                </a:outerShdw>
              </a:effectLst>
              <a:uLnTx/>
              <a:uFillTx/>
              <a:latin typeface="Lucida Calligraphy" pitchFamily="66" charset="0"/>
            </a:endParaRPr>
          </a:p>
        </p:txBody>
      </p:sp>
      <p:sp>
        <p:nvSpPr>
          <p:cNvPr id="7" name="TextBox 6"/>
          <p:cNvSpPr txBox="1"/>
          <p:nvPr/>
        </p:nvSpPr>
        <p:spPr>
          <a:xfrm>
            <a:off x="76200" y="4960203"/>
            <a:ext cx="3962400" cy="830997"/>
          </a:xfrm>
          <a:prstGeom prst="rect">
            <a:avLst/>
          </a:prstGeom>
          <a:solidFill>
            <a:srgbClr val="1F497D"/>
          </a:solidFill>
          <a:ln w="12700">
            <a:solidFill>
              <a:sysClr val="window" lastClr="FFFFFF"/>
            </a:solidFill>
          </a:ln>
        </p:spPr>
        <p:txBody>
          <a:bodyPr wrap="square" rtlCol="0">
            <a:spAutoFit/>
          </a:bodyPr>
          <a:lstStyle/>
          <a:p>
            <a:pPr lvl="0"/>
            <a:r>
              <a:rPr lang="en-US" sz="2400" b="1" kern="0" dirty="0" smtClean="0">
                <a:solidFill>
                  <a:sysClr val="window" lastClr="FFFFFF"/>
                </a:solidFill>
                <a:effectLst>
                  <a:outerShdw blurRad="50800" dist="50800" dir="2700000" algn="ctr" rotWithShape="0">
                    <a:sysClr val="windowText" lastClr="000000"/>
                  </a:outerShdw>
                </a:effectLst>
              </a:rPr>
              <a:t>Isaiah's Prophecy About the </a:t>
            </a:r>
            <a:r>
              <a:rPr lang="en-US" sz="2400" b="1" kern="0" dirty="0" smtClean="0">
                <a:solidFill>
                  <a:sysClr val="window" lastClr="FFFFFF"/>
                </a:solidFill>
                <a:effectLst>
                  <a:outerShdw blurRad="50800" dist="50800" dir="2700000" algn="ctr" rotWithShape="0">
                    <a:sysClr val="windowText" lastClr="000000"/>
                  </a:outerShdw>
                </a:effectLst>
              </a:rPr>
              <a:t>Consequences of Sin</a:t>
            </a:r>
            <a:endParaRPr kumimoji="0" lang="en-US" sz="2400" b="1" i="0" u="none" strike="noStrike" kern="0" cap="none" spc="0" normalizeH="0" baseline="0" noProof="0" dirty="0">
              <a:ln>
                <a:noFill/>
              </a:ln>
              <a:solidFill>
                <a:sysClr val="window" lastClr="FFFFFF"/>
              </a:solidFill>
              <a:effectLst>
                <a:outerShdw blurRad="50800" dist="50800" dir="2700000" algn="ctr" rotWithShape="0">
                  <a:sysClr val="windowText" lastClr="000000"/>
                </a:outerShdw>
              </a:effectLst>
              <a:uLnTx/>
              <a:uFillTx/>
            </a:endParaRPr>
          </a:p>
        </p:txBody>
      </p:sp>
      <p:sp>
        <p:nvSpPr>
          <p:cNvPr id="8" name="TextBox 7"/>
          <p:cNvSpPr txBox="1"/>
          <p:nvPr/>
        </p:nvSpPr>
        <p:spPr>
          <a:xfrm>
            <a:off x="6248400" y="4948535"/>
            <a:ext cx="2743200" cy="461665"/>
          </a:xfrm>
          <a:prstGeom prst="rect">
            <a:avLst/>
          </a:prstGeom>
          <a:solidFill>
            <a:srgbClr val="1F497D"/>
          </a:solidFill>
          <a:ln w="12700">
            <a:solidFill>
              <a:sysClr val="window" lastClr="FFFFFF"/>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ysClr val="window" lastClr="FFFFFF"/>
                </a:solidFill>
                <a:effectLst>
                  <a:outerShdw blurRad="50800" dist="50800" dir="2700000" algn="ctr" rotWithShape="0">
                    <a:sysClr val="windowText" lastClr="000000"/>
                  </a:outerShdw>
                </a:effectLst>
                <a:uLnTx/>
                <a:uFillTx/>
                <a:latin typeface="Lucida Calligraphy" pitchFamily="66" charset="0"/>
              </a:rPr>
              <a:t>Isaiah </a:t>
            </a:r>
            <a:r>
              <a:rPr kumimoji="0" lang="en-US" sz="2400" b="1" i="0" u="none" strike="noStrike" kern="0" cap="none" spc="0" normalizeH="0" baseline="0" noProof="0" dirty="0" smtClean="0">
                <a:ln>
                  <a:noFill/>
                </a:ln>
                <a:solidFill>
                  <a:sysClr val="window" lastClr="FFFFFF"/>
                </a:solidFill>
                <a:effectLst>
                  <a:outerShdw blurRad="50800" dist="50800" dir="2700000" algn="ctr" rotWithShape="0">
                    <a:sysClr val="windowText" lastClr="000000"/>
                  </a:outerShdw>
                </a:effectLst>
                <a:uLnTx/>
                <a:uFillTx/>
                <a:latin typeface="Lucida Calligraphy" pitchFamily="66" charset="0"/>
              </a:rPr>
              <a:t>59:1-2</a:t>
            </a:r>
            <a:endParaRPr kumimoji="0" lang="en-US" sz="2400" b="1" i="0" u="none" strike="noStrike" kern="0" cap="none" spc="0" normalizeH="0" baseline="0" noProof="0" dirty="0">
              <a:ln>
                <a:noFill/>
              </a:ln>
              <a:solidFill>
                <a:sysClr val="window" lastClr="FFFFFF"/>
              </a:solidFill>
              <a:effectLst>
                <a:outerShdw blurRad="50800" dist="50800" dir="2700000" algn="ctr" rotWithShape="0">
                  <a:sysClr val="windowText" lastClr="000000"/>
                </a:outerShdw>
              </a:effectLst>
              <a:uLnTx/>
              <a:uFillTx/>
              <a:latin typeface="Lucida Calligraphy" pitchFamily="66" charset="0"/>
            </a:endParaRPr>
          </a:p>
        </p:txBody>
      </p:sp>
    </p:spTree>
    <p:extLst>
      <p:ext uri="{BB962C8B-B14F-4D97-AF65-F5344CB8AC3E}">
        <p14:creationId xmlns="" xmlns:p14="http://schemas.microsoft.com/office/powerpoint/2010/main" val="1266565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458 - Aged Isaiah teaching people"/>
          <p:cNvPicPr>
            <a:picLocks noGrp="1" noChangeAspect="1"/>
          </p:cNvPicPr>
          <p:nvPr isPhoto="1"/>
        </p:nvPicPr>
        <p:blipFill>
          <a:blip r:embed="rId2" cstate="print">
            <a:lum/>
            <a:extLst>
              <a:ext uri="{28A0092B-C50C-407E-A947-70E740481C1C}">
                <a14:useLocalDpi xmlns="" xmlns:a14="http://schemas.microsoft.com/office/drawing/2010/main" val="0"/>
              </a:ext>
            </a:extLst>
          </a:blip>
          <a:stretch>
            <a:fillRect/>
          </a:stretch>
        </p:blipFill>
        <p:spPr>
          <a:xfrm>
            <a:off x="0" y="0"/>
            <a:ext cx="9144000" cy="5926137"/>
          </a:xfrm>
          <a:prstGeom prst="rect">
            <a:avLst/>
          </a:prstGeom>
          <a:noFill/>
          <a:ln>
            <a:noFill/>
          </a:ln>
        </p:spPr>
      </p:pic>
      <p:sp>
        <p:nvSpPr>
          <p:cNvPr id="7" name="TextBox 6"/>
          <p:cNvSpPr txBox="1"/>
          <p:nvPr/>
        </p:nvSpPr>
        <p:spPr>
          <a:xfrm>
            <a:off x="0" y="5134451"/>
            <a:ext cx="9144000" cy="1723549"/>
          </a:xfrm>
          <a:prstGeom prst="rect">
            <a:avLst/>
          </a:prstGeom>
          <a:solidFill>
            <a:srgbClr val="1F497D"/>
          </a:solidFill>
          <a:ln w="12700">
            <a:solidFill>
              <a:sysClr val="window" lastClr="FFFFFF"/>
            </a:solidFill>
          </a:ln>
        </p:spPr>
        <p:txBody>
          <a:bodyPr wrap="square" rtlCol="0">
            <a:spAutoFit/>
          </a:bodyPr>
          <a:lstStyle/>
          <a:p>
            <a:pPr marL="0" marR="0" lvl="0" indent="0" defTabSz="914400" eaLnBrk="1" fontAlgn="auto" latinLnBrk="0" hangingPunct="1">
              <a:lnSpc>
                <a:spcPct val="100000"/>
              </a:lnSpc>
              <a:spcBef>
                <a:spcPts val="0"/>
              </a:spcBef>
              <a:spcAft>
                <a:spcPts val="1200"/>
              </a:spcAft>
              <a:buClrTx/>
              <a:buSzTx/>
              <a:buFontTx/>
              <a:buNone/>
              <a:tabLst/>
              <a:defRPr/>
            </a:pPr>
            <a:r>
              <a:rPr kumimoji="0" lang="en-US" sz="2400" b="1" i="0" u="none" strike="noStrike" kern="0" cap="none" spc="0" normalizeH="0" baseline="0" noProof="0" dirty="0" smtClean="0">
                <a:ln>
                  <a:noFill/>
                </a:ln>
                <a:solidFill>
                  <a:sysClr val="window" lastClr="FFFFFF"/>
                </a:solidFill>
                <a:effectLst>
                  <a:outerShdw blurRad="50800" dist="50800" dir="2700000" algn="ctr" rotWithShape="0">
                    <a:sysClr val="windowText" lastClr="000000"/>
                  </a:outerShdw>
                </a:effectLst>
                <a:uLnTx/>
                <a:uFillTx/>
              </a:rPr>
              <a:t>Isaiah </a:t>
            </a:r>
            <a:r>
              <a:rPr kumimoji="0" lang="en-US" sz="2400" b="1" i="0" u="none" strike="noStrike" kern="0" cap="none" spc="0" normalizeH="0" baseline="0" noProof="0" dirty="0" smtClean="0">
                <a:ln>
                  <a:noFill/>
                </a:ln>
                <a:solidFill>
                  <a:sysClr val="window" lastClr="FFFFFF"/>
                </a:solidFill>
                <a:effectLst>
                  <a:outerShdw blurRad="50800" dist="50800" dir="2700000" algn="ctr" rotWithShape="0">
                    <a:sysClr val="windowText" lastClr="000000"/>
                  </a:outerShdw>
                </a:effectLst>
                <a:uLnTx/>
                <a:uFillTx/>
              </a:rPr>
              <a:t>59:2:  </a:t>
            </a:r>
            <a:endParaRPr kumimoji="0" lang="en-US" sz="2400" b="1" i="0" u="none" strike="noStrike" kern="0" cap="none" spc="0" normalizeH="0" baseline="0" noProof="0" dirty="0" smtClean="0">
              <a:ln>
                <a:noFill/>
              </a:ln>
              <a:solidFill>
                <a:sysClr val="window" lastClr="FFFFFF"/>
              </a:solidFill>
              <a:effectLst>
                <a:outerShdw blurRad="50800" dist="50800" dir="2700000" algn="ctr" rotWithShape="0">
                  <a:sysClr val="windowText" lastClr="000000"/>
                </a:outerShdw>
              </a:effectLst>
              <a:uLnTx/>
              <a:uFillTx/>
            </a:endParaRPr>
          </a:p>
          <a:p>
            <a:pPr lvl="0"/>
            <a:r>
              <a:rPr lang="en-US" sz="2400" b="1" kern="0" dirty="0" smtClean="0">
                <a:solidFill>
                  <a:sysClr val="window" lastClr="FFFFFF"/>
                </a:solidFill>
                <a:effectLst>
                  <a:outerShdw blurRad="50800" dist="50800" dir="2700000" algn="ctr" rotWithShape="0">
                    <a:sysClr val="windowText" lastClr="000000"/>
                  </a:outerShdw>
                </a:effectLst>
                <a:latin typeface="Lucida Calligraphy" pitchFamily="66" charset="0"/>
              </a:rPr>
              <a:t>“But your iniquities have separated you from your God; And your sins have hidden His face from you, So that He will not hear.”</a:t>
            </a:r>
            <a:endParaRPr kumimoji="0" lang="en-US" sz="2400" b="1" i="0" u="none" strike="noStrike" kern="0" cap="none" spc="0" normalizeH="0" baseline="0" noProof="0" dirty="0">
              <a:ln>
                <a:noFill/>
              </a:ln>
              <a:solidFill>
                <a:sysClr val="window" lastClr="FFFFFF"/>
              </a:solidFill>
              <a:effectLst>
                <a:outerShdw blurRad="50800" dist="50800" dir="2700000" algn="ctr" rotWithShape="0">
                  <a:sysClr val="windowText" lastClr="000000"/>
                </a:outerShdw>
              </a:effectLst>
              <a:uLnTx/>
              <a:uFillTx/>
              <a:latin typeface="Lucida Calligraphy" pitchFamily="66" charset="0"/>
            </a:endParaRPr>
          </a:p>
        </p:txBody>
      </p:sp>
    </p:spTree>
    <p:extLst>
      <p:ext uri="{BB962C8B-B14F-4D97-AF65-F5344CB8AC3E}">
        <p14:creationId xmlns="" xmlns:p14="http://schemas.microsoft.com/office/powerpoint/2010/main" val="1266565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443 - 'Here am I, send me'"/>
          <p:cNvPicPr>
            <a:picLocks noGrp="1" noChangeAspect="1"/>
          </p:cNvPicPr>
          <p:nvPr isPhoto="1"/>
        </p:nvPicPr>
        <p:blipFill>
          <a:blip r:embed="rId2" cstate="print">
            <a:lum/>
            <a:extLst>
              <a:ext uri="{28A0092B-C50C-407E-A947-70E740481C1C}">
                <a14:useLocalDpi xmlns="" xmlns:a14="http://schemas.microsoft.com/office/drawing/2010/main" val="0"/>
              </a:ext>
            </a:extLst>
          </a:blip>
          <a:stretch>
            <a:fillRect/>
          </a:stretch>
        </p:blipFill>
        <p:spPr>
          <a:xfrm>
            <a:off x="0" y="0"/>
            <a:ext cx="9144000" cy="5926137"/>
          </a:xfrm>
          <a:prstGeom prst="rect">
            <a:avLst/>
          </a:prstGeom>
          <a:noFill/>
          <a:ln>
            <a:noFill/>
          </a:ln>
        </p:spPr>
      </p:pic>
      <p:sp>
        <p:nvSpPr>
          <p:cNvPr id="4" name="TextBox 3"/>
          <p:cNvSpPr txBox="1"/>
          <p:nvPr/>
        </p:nvSpPr>
        <p:spPr>
          <a:xfrm>
            <a:off x="0" y="5939135"/>
            <a:ext cx="4267200" cy="830997"/>
          </a:xfrm>
          <a:prstGeom prst="rect">
            <a:avLst/>
          </a:prstGeom>
          <a:noFill/>
        </p:spPr>
        <p:txBody>
          <a:bodyPr wrap="square" rtlCol="0">
            <a:spAutoFit/>
          </a:bodyPr>
          <a:lstStyle/>
          <a:p>
            <a:pPr lvl="0"/>
            <a:r>
              <a:rPr lang="en-US" sz="2400" b="1" kern="0" dirty="0" smtClean="0">
                <a:solidFill>
                  <a:sysClr val="window" lastClr="FFFFFF"/>
                </a:solidFill>
                <a:effectLst>
                  <a:outerShdw blurRad="50800" dist="50800" dir="2700000" algn="ctr" rotWithShape="0">
                    <a:sysClr val="windowText" lastClr="000000"/>
                  </a:outerShdw>
                </a:effectLst>
              </a:rPr>
              <a:t>God Promised to Give a New Name to His People When</a:t>
            </a:r>
            <a:endParaRPr kumimoji="0" lang="en-US" sz="2400" b="1" i="0" u="none" strike="noStrike" kern="0" cap="none" spc="0" normalizeH="0" baseline="0" noProof="0" dirty="0">
              <a:ln>
                <a:noFill/>
              </a:ln>
              <a:solidFill>
                <a:sysClr val="window" lastClr="FFFFFF"/>
              </a:solidFill>
              <a:effectLst>
                <a:outerShdw blurRad="50800" dist="50800" dir="2700000" algn="ctr" rotWithShape="0">
                  <a:sysClr val="windowText" lastClr="000000"/>
                </a:outerShdw>
              </a:effectLst>
              <a:uLnTx/>
              <a:uFillTx/>
            </a:endParaRPr>
          </a:p>
        </p:txBody>
      </p:sp>
      <p:sp>
        <p:nvSpPr>
          <p:cNvPr id="5" name="TextBox 4"/>
          <p:cNvSpPr txBox="1"/>
          <p:nvPr/>
        </p:nvSpPr>
        <p:spPr>
          <a:xfrm>
            <a:off x="4419600" y="5939135"/>
            <a:ext cx="4648200" cy="830997"/>
          </a:xfrm>
          <a:prstGeom prst="rect">
            <a:avLst/>
          </a:prstGeom>
          <a:noFill/>
        </p:spPr>
        <p:txBody>
          <a:bodyPr wrap="square" rtlCol="0">
            <a:spAutoFit/>
          </a:bodyPr>
          <a:lstStyle/>
          <a:p>
            <a:pPr lvl="0" algn="r"/>
            <a:r>
              <a:rPr lang="en-US" sz="2400" b="1" kern="0" dirty="0" smtClean="0">
                <a:solidFill>
                  <a:sysClr val="window" lastClr="FFFFFF"/>
                </a:solidFill>
                <a:effectLst>
                  <a:outerShdw blurRad="50800" dist="50800" dir="2700000" algn="ctr" rotWithShape="0">
                    <a:sysClr val="windowText" lastClr="000000"/>
                  </a:outerShdw>
                </a:effectLst>
                <a:latin typeface="Lucida Calligraphy" pitchFamily="66" charset="0"/>
              </a:rPr>
              <a:t>The Gentiles Were Saved (When the Church Started)</a:t>
            </a:r>
            <a:endParaRPr kumimoji="0" lang="en-US" sz="2400" b="1" i="0" u="none" strike="noStrike" kern="0" cap="none" spc="0" normalizeH="0" baseline="0" noProof="0" dirty="0">
              <a:ln>
                <a:noFill/>
              </a:ln>
              <a:solidFill>
                <a:sysClr val="window" lastClr="FFFFFF"/>
              </a:solidFill>
              <a:effectLst>
                <a:outerShdw blurRad="50800" dist="50800" dir="2700000" algn="ctr" rotWithShape="0">
                  <a:sysClr val="windowText" lastClr="000000"/>
                </a:outerShdw>
              </a:effectLst>
              <a:uLnTx/>
              <a:uFillTx/>
              <a:latin typeface="Lucida Calligraphy" pitchFamily="66" charset="0"/>
            </a:endParaRPr>
          </a:p>
        </p:txBody>
      </p:sp>
    </p:spTree>
    <p:extLst>
      <p:ext uri="{BB962C8B-B14F-4D97-AF65-F5344CB8AC3E}">
        <p14:creationId xmlns="" xmlns:p14="http://schemas.microsoft.com/office/powerpoint/2010/main" val="986196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truthiscoming.files.wordpress.com/2009/11/earth2_medium1.jpg"/>
          <p:cNvPicPr>
            <a:picLocks noChangeAspect="1" noChangeArrowheads="1"/>
          </p:cNvPicPr>
          <p:nvPr/>
        </p:nvPicPr>
        <p:blipFill>
          <a:blip r:embed="rId2" cstate="print"/>
          <a:srcRect t="37403"/>
          <a:stretch>
            <a:fillRect/>
          </a:stretch>
        </p:blipFill>
        <p:spPr bwMode="auto">
          <a:xfrm>
            <a:off x="0" y="0"/>
            <a:ext cx="9144000" cy="6121245"/>
          </a:xfrm>
          <a:prstGeom prst="rect">
            <a:avLst/>
          </a:prstGeom>
          <a:noFill/>
        </p:spPr>
      </p:pic>
      <p:sp>
        <p:nvSpPr>
          <p:cNvPr id="4" name="TextBox 3"/>
          <p:cNvSpPr txBox="1"/>
          <p:nvPr/>
        </p:nvSpPr>
        <p:spPr>
          <a:xfrm>
            <a:off x="0" y="5939135"/>
            <a:ext cx="3505200" cy="830997"/>
          </a:xfrm>
          <a:prstGeom prst="rect">
            <a:avLst/>
          </a:prstGeom>
          <a:noFill/>
        </p:spPr>
        <p:txBody>
          <a:bodyPr wrap="square" rtlCol="0">
            <a:spAutoFit/>
          </a:bodyPr>
          <a:lstStyle/>
          <a:p>
            <a:pPr lvl="0"/>
            <a:r>
              <a:rPr lang="en-US" sz="2400" b="1" kern="0" dirty="0" smtClean="0">
                <a:solidFill>
                  <a:sysClr val="window" lastClr="FFFFFF"/>
                </a:solidFill>
                <a:effectLst>
                  <a:outerShdw blurRad="50800" dist="50800" dir="2700000" algn="ctr" rotWithShape="0">
                    <a:sysClr val="windowText" lastClr="000000"/>
                  </a:outerShdw>
                </a:effectLst>
              </a:rPr>
              <a:t>Scientific Foreknowledge in the Book of Isaiah</a:t>
            </a:r>
            <a:endParaRPr kumimoji="0" lang="en-US" sz="2400" b="1" i="0" u="none" strike="noStrike" kern="0" cap="none" spc="0" normalizeH="0" baseline="0" noProof="0" dirty="0">
              <a:ln>
                <a:noFill/>
              </a:ln>
              <a:solidFill>
                <a:sysClr val="window" lastClr="FFFFFF"/>
              </a:solidFill>
              <a:effectLst>
                <a:outerShdw blurRad="50800" dist="50800" dir="2700000" algn="ctr" rotWithShape="0">
                  <a:sysClr val="windowText" lastClr="000000"/>
                </a:outerShdw>
              </a:effectLst>
              <a:uLnTx/>
              <a:uFillTx/>
            </a:endParaRPr>
          </a:p>
        </p:txBody>
      </p:sp>
      <p:sp>
        <p:nvSpPr>
          <p:cNvPr id="5" name="TextBox 4"/>
          <p:cNvSpPr txBox="1"/>
          <p:nvPr/>
        </p:nvSpPr>
        <p:spPr>
          <a:xfrm>
            <a:off x="3581400" y="5939135"/>
            <a:ext cx="5486400" cy="830997"/>
          </a:xfrm>
          <a:prstGeom prst="rect">
            <a:avLst/>
          </a:prstGeom>
          <a:noFill/>
        </p:spPr>
        <p:txBody>
          <a:bodyPr wrap="square" rtlCol="0">
            <a:spAutoFit/>
          </a:bodyPr>
          <a:lstStyle/>
          <a:p>
            <a:pPr lvl="0" algn="r"/>
            <a:r>
              <a:rPr lang="en-US" sz="2400" b="1" kern="0" dirty="0" smtClean="0">
                <a:solidFill>
                  <a:sysClr val="window" lastClr="FFFFFF"/>
                </a:solidFill>
                <a:effectLst>
                  <a:outerShdw blurRad="50800" dist="50800" dir="2700000" algn="ctr" rotWithShape="0">
                    <a:sysClr val="windowText" lastClr="000000"/>
                  </a:outerShdw>
                </a:effectLst>
                <a:latin typeface="Lucida Calligraphy" pitchFamily="66" charset="0"/>
              </a:rPr>
              <a:t>The Sphere of the Earth; </a:t>
            </a:r>
            <a:endParaRPr lang="en-US" sz="2400" b="1" kern="0" dirty="0" smtClean="0">
              <a:solidFill>
                <a:sysClr val="window" lastClr="FFFFFF"/>
              </a:solidFill>
              <a:effectLst>
                <a:outerShdw blurRad="50800" dist="50800" dir="2700000" algn="ctr" rotWithShape="0">
                  <a:sysClr val="windowText" lastClr="000000"/>
                </a:outerShdw>
              </a:effectLst>
              <a:latin typeface="Lucida Calligraphy" pitchFamily="66" charset="0"/>
            </a:endParaRPr>
          </a:p>
          <a:p>
            <a:pPr lvl="0" algn="r"/>
            <a:r>
              <a:rPr lang="en-US" sz="2400" b="1" kern="0" dirty="0" smtClean="0">
                <a:solidFill>
                  <a:sysClr val="window" lastClr="FFFFFF"/>
                </a:solidFill>
                <a:effectLst>
                  <a:outerShdw blurRad="50800" dist="50800" dir="2700000" algn="ctr" rotWithShape="0">
                    <a:sysClr val="windowText" lastClr="000000"/>
                  </a:outerShdw>
                </a:effectLst>
                <a:latin typeface="Lucida Calligraphy" pitchFamily="66" charset="0"/>
              </a:rPr>
              <a:t>Earth </a:t>
            </a:r>
            <a:r>
              <a:rPr lang="en-US" sz="2400" b="1" kern="0" dirty="0" smtClean="0">
                <a:solidFill>
                  <a:sysClr val="window" lastClr="FFFFFF"/>
                </a:solidFill>
                <a:effectLst>
                  <a:outerShdw blurRad="50800" dist="50800" dir="2700000" algn="ctr" rotWithShape="0">
                    <a:sysClr val="windowText" lastClr="000000"/>
                  </a:outerShdw>
                </a:effectLst>
                <a:latin typeface="Lucida Calligraphy" pitchFamily="66" charset="0"/>
              </a:rPr>
              <a:t>Grow Old Like Garment</a:t>
            </a:r>
            <a:endParaRPr kumimoji="0" lang="en-US" sz="2400" b="1" i="0" u="none" strike="noStrike" kern="0" cap="none" spc="0" normalizeH="0" baseline="0" noProof="0" dirty="0">
              <a:ln>
                <a:noFill/>
              </a:ln>
              <a:solidFill>
                <a:sysClr val="window" lastClr="FFFFFF"/>
              </a:solidFill>
              <a:effectLst>
                <a:outerShdw blurRad="50800" dist="50800" dir="2700000" algn="ctr" rotWithShape="0">
                  <a:sysClr val="windowText" lastClr="000000"/>
                </a:outerShdw>
              </a:effectLst>
              <a:uLnTx/>
              <a:uFillTx/>
              <a:latin typeface="Lucida Calligraphy" pitchFamily="66" charset="0"/>
            </a:endParaRPr>
          </a:p>
        </p:txBody>
      </p:sp>
    </p:spTree>
    <p:extLst>
      <p:ext uri="{BB962C8B-B14F-4D97-AF65-F5344CB8AC3E}">
        <p14:creationId xmlns="" xmlns:p14="http://schemas.microsoft.com/office/powerpoint/2010/main" val="986196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417 - Open Bible - Book of Isaiah"/>
          <p:cNvPicPr>
            <a:picLocks noGrp="1" noChangeAspect="1"/>
          </p:cNvPicPr>
          <p:nvPr isPhoto="1"/>
        </p:nvPicPr>
        <p:blipFill>
          <a:blip r:embed="rId2" cstate="print">
            <a:lum/>
            <a:extLst>
              <a:ext uri="{28A0092B-C50C-407E-A947-70E740481C1C}">
                <a14:useLocalDpi xmlns:a14="http://schemas.microsoft.com/office/drawing/2010/main" xmlns="" val="0"/>
              </a:ext>
            </a:extLst>
          </a:blip>
          <a:srcRect b="6134"/>
          <a:stretch>
            <a:fillRect/>
          </a:stretch>
        </p:blipFill>
        <p:spPr>
          <a:xfrm>
            <a:off x="0" y="0"/>
            <a:ext cx="9144000" cy="5562600"/>
          </a:xfrm>
          <a:prstGeom prst="rect">
            <a:avLst/>
          </a:prstGeom>
          <a:noFill/>
          <a:ln>
            <a:noFill/>
          </a:ln>
        </p:spPr>
      </p:pic>
      <p:sp>
        <p:nvSpPr>
          <p:cNvPr id="5" name="TextBox 4"/>
          <p:cNvSpPr txBox="1"/>
          <p:nvPr/>
        </p:nvSpPr>
        <p:spPr>
          <a:xfrm>
            <a:off x="0" y="5638800"/>
            <a:ext cx="6781800" cy="461665"/>
          </a:xfrm>
          <a:prstGeom prst="rect">
            <a:avLst/>
          </a:prstGeom>
          <a:noFill/>
        </p:spPr>
        <p:txBody>
          <a:bodyPr wrap="square" rtlCol="0">
            <a:spAutoFit/>
          </a:bodyPr>
          <a:lstStyle/>
          <a:p>
            <a:pPr lvl="0"/>
            <a:r>
              <a:rPr lang="en-US" sz="2400" b="1" kern="0" dirty="0" smtClean="0">
                <a:solidFill>
                  <a:sysClr val="window" lastClr="FFFFFF"/>
                </a:solidFill>
                <a:effectLst>
                  <a:outerShdw blurRad="50800" dist="50800" dir="2700000" algn="ctr" rotWithShape="0">
                    <a:sysClr val="windowText" lastClr="000000"/>
                  </a:outerShdw>
                </a:effectLst>
              </a:rPr>
              <a:t>Three Main Themes of the Book of Isaiah</a:t>
            </a:r>
            <a:endParaRPr kumimoji="0" lang="en-US" sz="2400" b="1" i="0" u="none" strike="noStrike" kern="0" cap="none" spc="0" normalizeH="0" baseline="0" noProof="0" dirty="0">
              <a:ln>
                <a:noFill/>
              </a:ln>
              <a:solidFill>
                <a:sysClr val="window" lastClr="FFFFFF"/>
              </a:solidFill>
              <a:effectLst>
                <a:outerShdw blurRad="50800" dist="50800" dir="2700000" algn="ctr" rotWithShape="0">
                  <a:sysClr val="windowText" lastClr="000000"/>
                </a:outerShdw>
              </a:effectLst>
              <a:uLnTx/>
              <a:uFillTx/>
            </a:endParaRPr>
          </a:p>
        </p:txBody>
      </p:sp>
      <p:sp>
        <p:nvSpPr>
          <p:cNvPr id="7" name="TextBox 6"/>
          <p:cNvSpPr txBox="1"/>
          <p:nvPr/>
        </p:nvSpPr>
        <p:spPr>
          <a:xfrm>
            <a:off x="4953000" y="5638800"/>
            <a:ext cx="4191000" cy="1200329"/>
          </a:xfrm>
          <a:prstGeom prst="rect">
            <a:avLst/>
          </a:prstGeom>
          <a:noFill/>
        </p:spPr>
        <p:txBody>
          <a:bodyPr wrap="square" rtlCol="0">
            <a:spAutoFit/>
          </a:bodyPr>
          <a:lstStyle/>
          <a:p>
            <a:pPr lvl="0" algn="r"/>
            <a:r>
              <a:rPr lang="en-US" sz="2400" b="1" kern="0" dirty="0" smtClean="0">
                <a:solidFill>
                  <a:sysClr val="window" lastClr="FFFFFF"/>
                </a:solidFill>
                <a:effectLst>
                  <a:outerShdw blurRad="50800" dist="50800" dir="2700000" algn="ctr" rotWithShape="0">
                    <a:sysClr val="windowText" lastClr="000000"/>
                  </a:outerShdw>
                </a:effectLst>
                <a:latin typeface="Lucida Calligraphy" pitchFamily="66" charset="0"/>
              </a:rPr>
              <a:t>Fall of Nations; Captivity of Judah; Coming of the Messiah</a:t>
            </a:r>
            <a:endParaRPr kumimoji="0" lang="en-US" sz="2400" b="1" i="0" u="none" strike="noStrike" kern="0" cap="none" spc="0" normalizeH="0" baseline="0" noProof="0" dirty="0">
              <a:ln>
                <a:noFill/>
              </a:ln>
              <a:solidFill>
                <a:sysClr val="window" lastClr="FFFFFF"/>
              </a:solidFill>
              <a:effectLst>
                <a:outerShdw blurRad="50800" dist="50800" dir="2700000" algn="ctr" rotWithShape="0">
                  <a:sysClr val="windowText" lastClr="000000"/>
                </a:outerShdw>
              </a:effectLst>
              <a:uLnTx/>
              <a:uFillTx/>
              <a:latin typeface="Lucida Calligraphy" pitchFamily="66" charset="0"/>
            </a:endParaRPr>
          </a:p>
        </p:txBody>
      </p:sp>
    </p:spTree>
    <p:extLst>
      <p:ext uri="{BB962C8B-B14F-4D97-AF65-F5344CB8AC3E}">
        <p14:creationId xmlns:p14="http://schemas.microsoft.com/office/powerpoint/2010/main" xmlns="" val="1338460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418 - Map - Judah 740 B.C."/>
          <p:cNvPicPr>
            <a:picLocks noGrp="1" noChangeAspect="1"/>
          </p:cNvPicPr>
          <p:nvPr isPhoto="1"/>
        </p:nvPicPr>
        <p:blipFill>
          <a:blip r:embed="rId2" cstate="print">
            <a:lum/>
            <a:extLst>
              <a:ext uri="{28A0092B-C50C-407E-A947-70E740481C1C}">
                <a14:useLocalDpi xmlns:a14="http://schemas.microsoft.com/office/drawing/2010/main" xmlns="" val="0"/>
              </a:ext>
            </a:extLst>
          </a:blip>
          <a:stretch>
            <a:fillRect/>
          </a:stretch>
        </p:blipFill>
        <p:spPr>
          <a:xfrm>
            <a:off x="0" y="0"/>
            <a:ext cx="9144000" cy="5926137"/>
          </a:xfrm>
          <a:prstGeom prst="rect">
            <a:avLst/>
          </a:prstGeom>
          <a:noFill/>
          <a:ln>
            <a:noFill/>
          </a:ln>
        </p:spPr>
      </p:pic>
      <p:sp>
        <p:nvSpPr>
          <p:cNvPr id="5" name="TextBox 4"/>
          <p:cNvSpPr txBox="1"/>
          <p:nvPr/>
        </p:nvSpPr>
        <p:spPr>
          <a:xfrm>
            <a:off x="0" y="5939135"/>
            <a:ext cx="6781800" cy="461665"/>
          </a:xfrm>
          <a:prstGeom prst="rect">
            <a:avLst/>
          </a:prstGeom>
          <a:noFill/>
        </p:spPr>
        <p:txBody>
          <a:bodyPr wrap="square" rtlCol="0">
            <a:spAutoFit/>
          </a:bodyPr>
          <a:lstStyle/>
          <a:p>
            <a:pPr lvl="0"/>
            <a:r>
              <a:rPr lang="en-US" sz="2400" b="1" kern="0" dirty="0" smtClean="0">
                <a:solidFill>
                  <a:sysClr val="window" lastClr="FFFFFF"/>
                </a:solidFill>
                <a:effectLst>
                  <a:outerShdw blurRad="50800" dist="50800" dir="2700000" algn="ctr" rotWithShape="0">
                    <a:sysClr val="windowText" lastClr="000000"/>
                  </a:outerShdw>
                </a:effectLst>
              </a:rPr>
              <a:t>Isaiah Prophesied To</a:t>
            </a:r>
            <a:endParaRPr kumimoji="0" lang="en-US" sz="2400" b="1" i="0" u="none" strike="noStrike" kern="0" cap="none" spc="0" normalizeH="0" baseline="0" noProof="0" dirty="0">
              <a:ln>
                <a:noFill/>
              </a:ln>
              <a:solidFill>
                <a:sysClr val="window" lastClr="FFFFFF"/>
              </a:solidFill>
              <a:effectLst>
                <a:outerShdw blurRad="50800" dist="50800" dir="2700000" algn="ctr" rotWithShape="0">
                  <a:sysClr val="windowText" lastClr="000000"/>
                </a:outerShdw>
              </a:effectLst>
              <a:uLnTx/>
              <a:uFillTx/>
            </a:endParaRPr>
          </a:p>
        </p:txBody>
      </p:sp>
      <p:sp>
        <p:nvSpPr>
          <p:cNvPr id="6" name="TextBox 5"/>
          <p:cNvSpPr txBox="1"/>
          <p:nvPr/>
        </p:nvSpPr>
        <p:spPr>
          <a:xfrm>
            <a:off x="2971800" y="5939135"/>
            <a:ext cx="6172200" cy="830997"/>
          </a:xfrm>
          <a:prstGeom prst="rect">
            <a:avLst/>
          </a:prstGeom>
          <a:noFill/>
        </p:spPr>
        <p:txBody>
          <a:bodyPr wrap="square" rtlCol="0">
            <a:spAutoFit/>
          </a:bodyPr>
          <a:lstStyle/>
          <a:p>
            <a:pPr lvl="0" algn="r"/>
            <a:r>
              <a:rPr lang="en-US" sz="2400" b="1" kern="0" dirty="0" smtClean="0">
                <a:solidFill>
                  <a:sysClr val="window" lastClr="FFFFFF"/>
                </a:solidFill>
                <a:effectLst>
                  <a:outerShdw blurRad="50800" dist="50800" dir="2700000" algn="ctr" rotWithShape="0">
                    <a:sysClr val="windowText" lastClr="000000"/>
                  </a:outerShdw>
                </a:effectLst>
                <a:latin typeface="Lucida Calligraphy" pitchFamily="66" charset="0"/>
              </a:rPr>
              <a:t>The Southern Kingdom, Judah (Before the Northern Kingdom Fell)</a:t>
            </a:r>
            <a:endParaRPr kumimoji="0" lang="en-US" sz="2400" b="1" i="0" u="none" strike="noStrike" kern="0" cap="none" spc="0" normalizeH="0" baseline="0" noProof="0" dirty="0">
              <a:ln>
                <a:noFill/>
              </a:ln>
              <a:solidFill>
                <a:sysClr val="window" lastClr="FFFFFF"/>
              </a:solidFill>
              <a:effectLst>
                <a:outerShdw blurRad="50800" dist="50800" dir="2700000" algn="ctr" rotWithShape="0">
                  <a:sysClr val="windowText" lastClr="000000"/>
                </a:outerShdw>
              </a:effectLst>
              <a:uLnTx/>
              <a:uFillTx/>
              <a:latin typeface="Lucida Calligraphy" pitchFamily="66" charset="0"/>
            </a:endParaRPr>
          </a:p>
        </p:txBody>
      </p:sp>
    </p:spTree>
    <p:extLst>
      <p:ext uri="{BB962C8B-B14F-4D97-AF65-F5344CB8AC3E}">
        <p14:creationId xmlns:p14="http://schemas.microsoft.com/office/powerpoint/2010/main" xmlns="" val="26200929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453 - Vision - Birth of Christ"/>
          <p:cNvPicPr>
            <a:picLocks noGrp="1" noChangeAspect="1"/>
          </p:cNvPicPr>
          <p:nvPr isPhoto="1"/>
        </p:nvPicPr>
        <p:blipFill>
          <a:blip r:embed="rId2" cstate="print">
            <a:lum/>
            <a:extLst>
              <a:ext uri="{28A0092B-C50C-407E-A947-70E740481C1C}">
                <a14:useLocalDpi xmlns:a14="http://schemas.microsoft.com/office/drawing/2010/main" xmlns="" val="0"/>
              </a:ext>
            </a:extLst>
          </a:blip>
          <a:stretch>
            <a:fillRect/>
          </a:stretch>
        </p:blipFill>
        <p:spPr>
          <a:xfrm>
            <a:off x="0" y="0"/>
            <a:ext cx="9144000" cy="5926137"/>
          </a:xfrm>
          <a:prstGeom prst="rect">
            <a:avLst/>
          </a:prstGeom>
          <a:noFill/>
          <a:ln>
            <a:noFill/>
          </a:ln>
        </p:spPr>
      </p:pic>
      <p:sp>
        <p:nvSpPr>
          <p:cNvPr id="5" name="TextBox 4"/>
          <p:cNvSpPr txBox="1"/>
          <p:nvPr/>
        </p:nvSpPr>
        <p:spPr>
          <a:xfrm>
            <a:off x="0" y="5939135"/>
            <a:ext cx="3048000" cy="830997"/>
          </a:xfrm>
          <a:prstGeom prst="rect">
            <a:avLst/>
          </a:prstGeom>
          <a:noFill/>
        </p:spPr>
        <p:txBody>
          <a:bodyPr wrap="square" rtlCol="0">
            <a:spAutoFit/>
          </a:bodyPr>
          <a:lstStyle/>
          <a:p>
            <a:pPr lvl="0"/>
            <a:r>
              <a:rPr lang="en-US" sz="2400" b="1" kern="0" dirty="0" smtClean="0">
                <a:solidFill>
                  <a:sysClr val="window" lastClr="FFFFFF"/>
                </a:solidFill>
                <a:effectLst>
                  <a:outerShdw blurRad="50800" dist="50800" dir="2700000" algn="ctr" rotWithShape="0">
                    <a:sysClr val="windowText" lastClr="000000"/>
                  </a:outerShdw>
                </a:effectLst>
              </a:rPr>
              <a:t>Four Names Given to Immanuel By Isaiah</a:t>
            </a:r>
            <a:endParaRPr kumimoji="0" lang="en-US" sz="2400" b="1" i="0" u="none" strike="noStrike" kern="0" cap="none" spc="0" normalizeH="0" baseline="0" noProof="0" dirty="0">
              <a:ln>
                <a:noFill/>
              </a:ln>
              <a:solidFill>
                <a:sysClr val="window" lastClr="FFFFFF"/>
              </a:solidFill>
              <a:effectLst>
                <a:outerShdw blurRad="50800" dist="50800" dir="2700000" algn="ctr" rotWithShape="0">
                  <a:sysClr val="windowText" lastClr="000000"/>
                </a:outerShdw>
              </a:effectLst>
              <a:uLnTx/>
              <a:uFillTx/>
            </a:endParaRPr>
          </a:p>
        </p:txBody>
      </p:sp>
      <p:sp>
        <p:nvSpPr>
          <p:cNvPr id="6" name="TextBox 5"/>
          <p:cNvSpPr txBox="1"/>
          <p:nvPr/>
        </p:nvSpPr>
        <p:spPr>
          <a:xfrm>
            <a:off x="2819400" y="5950803"/>
            <a:ext cx="6324600" cy="830997"/>
          </a:xfrm>
          <a:prstGeom prst="rect">
            <a:avLst/>
          </a:prstGeom>
          <a:noFill/>
        </p:spPr>
        <p:txBody>
          <a:bodyPr wrap="square" rtlCol="0">
            <a:spAutoFit/>
          </a:bodyPr>
          <a:lstStyle/>
          <a:p>
            <a:pPr lvl="0" algn="r"/>
            <a:r>
              <a:rPr lang="en-US" sz="2400" b="1" kern="0" dirty="0" smtClean="0">
                <a:solidFill>
                  <a:sysClr val="window" lastClr="FFFFFF"/>
                </a:solidFill>
                <a:effectLst>
                  <a:outerShdw blurRad="50800" dist="50800" dir="2700000" algn="ctr" rotWithShape="0">
                    <a:sysClr val="windowText" lastClr="000000"/>
                  </a:outerShdw>
                </a:effectLst>
                <a:latin typeface="Lucida Calligraphy" pitchFamily="66" charset="0"/>
              </a:rPr>
              <a:t>"Wonderful Counselor, Mighty God, Everlasting Father, Prince of Peace"</a:t>
            </a:r>
            <a:endParaRPr kumimoji="0" lang="en-US" sz="2400" b="1" i="0" u="none" strike="noStrike" kern="0" cap="none" spc="0" normalizeH="0" baseline="0" noProof="0" dirty="0">
              <a:ln>
                <a:noFill/>
              </a:ln>
              <a:solidFill>
                <a:sysClr val="window" lastClr="FFFFFF"/>
              </a:solidFill>
              <a:effectLst>
                <a:outerShdw blurRad="50800" dist="50800" dir="2700000" algn="ctr" rotWithShape="0">
                  <a:sysClr val="windowText" lastClr="000000"/>
                </a:outerShdw>
              </a:effectLst>
              <a:uLnTx/>
              <a:uFillTx/>
              <a:latin typeface="Lucida Calligraphy" pitchFamily="66" charset="0"/>
            </a:endParaRPr>
          </a:p>
        </p:txBody>
      </p:sp>
    </p:spTree>
    <p:extLst>
      <p:ext uri="{BB962C8B-B14F-4D97-AF65-F5344CB8AC3E}">
        <p14:creationId xmlns:p14="http://schemas.microsoft.com/office/powerpoint/2010/main" xmlns="" val="868559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417 - Open Bible - Book of Isaiah"/>
          <p:cNvPicPr>
            <a:picLocks noGrp="1" noChangeAspect="1"/>
          </p:cNvPicPr>
          <p:nvPr isPhoto="1"/>
        </p:nvPicPr>
        <p:blipFill>
          <a:blip r:embed="rId2" cstate="print">
            <a:lum/>
            <a:extLst>
              <a:ext uri="{28A0092B-C50C-407E-A947-70E740481C1C}">
                <a14:useLocalDpi xmlns:a14="http://schemas.microsoft.com/office/drawing/2010/main" xmlns="" val="0"/>
              </a:ext>
            </a:extLst>
          </a:blip>
          <a:stretch>
            <a:fillRect/>
          </a:stretch>
        </p:blipFill>
        <p:spPr>
          <a:xfrm>
            <a:off x="0" y="0"/>
            <a:ext cx="9144000" cy="5926137"/>
          </a:xfrm>
          <a:prstGeom prst="rect">
            <a:avLst/>
          </a:prstGeom>
          <a:noFill/>
          <a:ln>
            <a:noFill/>
          </a:ln>
        </p:spPr>
      </p:pic>
      <p:sp>
        <p:nvSpPr>
          <p:cNvPr id="5" name="TextBox 4"/>
          <p:cNvSpPr txBox="1"/>
          <p:nvPr/>
        </p:nvSpPr>
        <p:spPr>
          <a:xfrm>
            <a:off x="0" y="5939135"/>
            <a:ext cx="6781800" cy="461665"/>
          </a:xfrm>
          <a:prstGeom prst="rect">
            <a:avLst/>
          </a:prstGeom>
          <a:noFill/>
        </p:spPr>
        <p:txBody>
          <a:bodyPr wrap="square" rtlCol="0">
            <a:spAutoFit/>
          </a:bodyPr>
          <a:lstStyle/>
          <a:p>
            <a:pPr lvl="0"/>
            <a:r>
              <a:rPr lang="en-US" sz="2400" b="1" kern="0" dirty="0" smtClean="0">
                <a:solidFill>
                  <a:sysClr val="window" lastClr="FFFFFF"/>
                </a:solidFill>
                <a:effectLst>
                  <a:outerShdw blurRad="50800" dist="50800" dir="2700000" algn="ctr" rotWithShape="0">
                    <a:sysClr val="windowText" lastClr="000000"/>
                  </a:outerShdw>
                </a:effectLst>
              </a:rPr>
              <a:t>Isaiah's Two Important Messianic Chapters</a:t>
            </a:r>
            <a:endParaRPr kumimoji="0" lang="en-US" sz="2400" b="1" i="0" u="none" strike="noStrike" kern="0" cap="none" spc="0" normalizeH="0" baseline="0" noProof="0" dirty="0">
              <a:ln>
                <a:noFill/>
              </a:ln>
              <a:solidFill>
                <a:sysClr val="window" lastClr="FFFFFF"/>
              </a:solidFill>
              <a:effectLst>
                <a:outerShdw blurRad="50800" dist="50800" dir="2700000" algn="ctr" rotWithShape="0">
                  <a:sysClr val="windowText" lastClr="000000"/>
                </a:outerShdw>
              </a:effectLst>
              <a:uLnTx/>
              <a:uFillTx/>
            </a:endParaRPr>
          </a:p>
        </p:txBody>
      </p:sp>
      <p:sp>
        <p:nvSpPr>
          <p:cNvPr id="7" name="TextBox 6"/>
          <p:cNvSpPr txBox="1"/>
          <p:nvPr/>
        </p:nvSpPr>
        <p:spPr>
          <a:xfrm>
            <a:off x="4953000" y="5939135"/>
            <a:ext cx="4191000" cy="461665"/>
          </a:xfrm>
          <a:prstGeom prst="rect">
            <a:avLst/>
          </a:prstGeom>
          <a:noFill/>
        </p:spPr>
        <p:txBody>
          <a:bodyPr wrap="square" rtlCol="0">
            <a:spAutoFit/>
          </a:bodyPr>
          <a:lstStyle/>
          <a:p>
            <a:pPr lvl="0" algn="r"/>
            <a:r>
              <a:rPr lang="en-US" sz="2400" b="1" kern="0" dirty="0" smtClean="0">
                <a:solidFill>
                  <a:sysClr val="window" lastClr="FFFFFF"/>
                </a:solidFill>
                <a:effectLst>
                  <a:outerShdw blurRad="50800" dist="50800" dir="2700000" algn="ctr" rotWithShape="0">
                    <a:sysClr val="windowText" lastClr="000000"/>
                  </a:outerShdw>
                </a:effectLst>
                <a:latin typeface="Lucida Calligraphy" pitchFamily="66" charset="0"/>
              </a:rPr>
              <a:t>Isaiah 35 &amp; 53</a:t>
            </a:r>
            <a:endParaRPr kumimoji="0" lang="en-US" sz="2400" b="1" i="0" u="none" strike="noStrike" kern="0" cap="none" spc="0" normalizeH="0" baseline="0" noProof="0" dirty="0">
              <a:ln>
                <a:noFill/>
              </a:ln>
              <a:solidFill>
                <a:sysClr val="window" lastClr="FFFFFF"/>
              </a:solidFill>
              <a:effectLst>
                <a:outerShdw blurRad="50800" dist="50800" dir="2700000" algn="ctr" rotWithShape="0">
                  <a:sysClr val="windowText" lastClr="000000"/>
                </a:outerShdw>
              </a:effectLst>
              <a:uLnTx/>
              <a:uFillTx/>
              <a:latin typeface="Lucida Calligraphy" pitchFamily="66" charset="0"/>
            </a:endParaRPr>
          </a:p>
        </p:txBody>
      </p:sp>
    </p:spTree>
    <p:extLst>
      <p:ext uri="{BB962C8B-B14F-4D97-AF65-F5344CB8AC3E}">
        <p14:creationId xmlns:p14="http://schemas.microsoft.com/office/powerpoint/2010/main" xmlns="" val="1338460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460 - Spat upon, smitten (Matt. 26 vs 67)"/>
          <p:cNvPicPr>
            <a:picLocks noGrp="1" noChangeAspect="1"/>
          </p:cNvPicPr>
          <p:nvPr isPhoto="1"/>
        </p:nvPicPr>
        <p:blipFill>
          <a:blip r:embed="rId2" cstate="print">
            <a:lum/>
            <a:extLst>
              <a:ext uri="{28A0092B-C50C-407E-A947-70E740481C1C}">
                <a14:useLocalDpi xmlns:a14="http://schemas.microsoft.com/office/drawing/2010/main" xmlns="" val="0"/>
              </a:ext>
            </a:extLst>
          </a:blip>
          <a:stretch>
            <a:fillRect/>
          </a:stretch>
        </p:blipFill>
        <p:spPr>
          <a:xfrm>
            <a:off x="0" y="0"/>
            <a:ext cx="9144000" cy="5926137"/>
          </a:xfrm>
          <a:prstGeom prst="rect">
            <a:avLst/>
          </a:prstGeom>
          <a:noFill/>
          <a:ln>
            <a:noFill/>
          </a:ln>
        </p:spPr>
      </p:pic>
      <p:sp>
        <p:nvSpPr>
          <p:cNvPr id="5" name="TextBox 4"/>
          <p:cNvSpPr txBox="1"/>
          <p:nvPr/>
        </p:nvSpPr>
        <p:spPr>
          <a:xfrm>
            <a:off x="76200" y="76200"/>
            <a:ext cx="2743200" cy="1354217"/>
          </a:xfrm>
          <a:prstGeom prst="rect">
            <a:avLst/>
          </a:prstGeom>
          <a:solidFill>
            <a:srgbClr val="1F497D"/>
          </a:solidFill>
          <a:ln w="12700">
            <a:solidFill>
              <a:sysClr val="window" lastClr="FFFFFF"/>
            </a:solidFill>
          </a:ln>
        </p:spPr>
        <p:txBody>
          <a:bodyPr wrap="square" rtlCol="0">
            <a:spAutoFit/>
          </a:bodyPr>
          <a:lstStyle/>
          <a:p>
            <a:pPr marL="0" marR="0" lvl="0" indent="0" algn="r" defTabSz="914400" eaLnBrk="1" fontAlgn="auto" latinLnBrk="0" hangingPunct="1">
              <a:lnSpc>
                <a:spcPct val="100000"/>
              </a:lnSpc>
              <a:spcBef>
                <a:spcPts val="0"/>
              </a:spcBef>
              <a:spcAft>
                <a:spcPts val="1200"/>
              </a:spcAft>
              <a:buClrTx/>
              <a:buSzTx/>
              <a:buFontTx/>
              <a:buNone/>
              <a:tabLst/>
              <a:defRPr/>
            </a:pPr>
            <a:r>
              <a:rPr lang="en-US" sz="2400" b="1" kern="0" dirty="0" smtClean="0">
                <a:solidFill>
                  <a:sysClr val="window" lastClr="FFFFFF"/>
                </a:solidFill>
                <a:effectLst>
                  <a:outerShdw blurRad="50800" dist="50800" dir="2700000" algn="ctr" rotWithShape="0">
                    <a:sysClr val="windowText" lastClr="000000"/>
                  </a:outerShdw>
                </a:effectLst>
              </a:rPr>
              <a:t>Isaiah 53</a:t>
            </a:r>
            <a:r>
              <a:rPr kumimoji="0" lang="en-US" sz="2400" b="1" i="0" u="none" strike="noStrike" kern="0" cap="none" spc="0" normalizeH="0" baseline="0" noProof="0" dirty="0" smtClean="0">
                <a:ln>
                  <a:noFill/>
                </a:ln>
                <a:solidFill>
                  <a:sysClr val="window" lastClr="FFFFFF"/>
                </a:solidFill>
                <a:effectLst>
                  <a:outerShdw blurRad="50800" dist="50800" dir="2700000" algn="ctr" rotWithShape="0">
                    <a:sysClr val="windowText" lastClr="000000"/>
                  </a:outerShdw>
                </a:effectLst>
                <a:uLnTx/>
                <a:uFillTx/>
              </a:rPr>
              <a:t>:  </a:t>
            </a:r>
          </a:p>
          <a:p>
            <a:pPr marL="0" marR="0" lvl="0" indent="0" algn="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ysClr val="window" lastClr="FFFFFF"/>
                </a:solidFill>
                <a:effectLst>
                  <a:outerShdw blurRad="50800" dist="50800" dir="2700000" algn="ctr" rotWithShape="0">
                    <a:sysClr val="windowText" lastClr="000000"/>
                  </a:outerShdw>
                </a:effectLst>
                <a:uLnTx/>
                <a:uFillTx/>
                <a:latin typeface="Lucida Calligraphy" pitchFamily="66" charset="0"/>
              </a:rPr>
              <a:t>The Suffering</a:t>
            </a:r>
            <a:r>
              <a:rPr kumimoji="0" lang="en-US" sz="2400" b="1" i="0" u="none" strike="noStrike" kern="0" cap="none" spc="0" normalizeH="0" noProof="0" dirty="0" smtClean="0">
                <a:ln>
                  <a:noFill/>
                </a:ln>
                <a:solidFill>
                  <a:sysClr val="window" lastClr="FFFFFF"/>
                </a:solidFill>
                <a:effectLst>
                  <a:outerShdw blurRad="50800" dist="50800" dir="2700000" algn="ctr" rotWithShape="0">
                    <a:sysClr val="windowText" lastClr="000000"/>
                  </a:outerShdw>
                </a:effectLst>
                <a:uLnTx/>
                <a:uFillTx/>
                <a:latin typeface="Lucida Calligraphy" pitchFamily="66" charset="0"/>
              </a:rPr>
              <a:t> Messiah</a:t>
            </a:r>
            <a:endParaRPr kumimoji="0" lang="en-US" sz="2400" b="1" i="0" u="none" strike="noStrike" kern="0" cap="none" spc="0" normalizeH="0" baseline="0" noProof="0" dirty="0">
              <a:ln>
                <a:noFill/>
              </a:ln>
              <a:solidFill>
                <a:sysClr val="window" lastClr="FFFFFF"/>
              </a:solidFill>
              <a:effectLst>
                <a:outerShdw blurRad="50800" dist="50800" dir="2700000" algn="ctr" rotWithShape="0">
                  <a:sysClr val="windowText" lastClr="000000"/>
                </a:outerShdw>
              </a:effectLst>
              <a:uLnTx/>
              <a:uFillTx/>
              <a:latin typeface="Lucida Calligraphy" pitchFamily="66" charset="0"/>
            </a:endParaRPr>
          </a:p>
        </p:txBody>
      </p:sp>
      <p:sp>
        <p:nvSpPr>
          <p:cNvPr id="6" name="TextBox 5"/>
          <p:cNvSpPr txBox="1"/>
          <p:nvPr/>
        </p:nvSpPr>
        <p:spPr>
          <a:xfrm>
            <a:off x="914400" y="5950803"/>
            <a:ext cx="3962400" cy="830997"/>
          </a:xfrm>
          <a:prstGeom prst="rect">
            <a:avLst/>
          </a:prstGeom>
          <a:solidFill>
            <a:srgbClr val="1F497D"/>
          </a:solidFill>
          <a:ln w="12700">
            <a:solidFill>
              <a:sysClr val="window" lastClr="FFFFFF"/>
            </a:solidFill>
          </a:ln>
        </p:spPr>
        <p:txBody>
          <a:bodyPr wrap="square" rtlCol="0">
            <a:spAutoFit/>
          </a:bodyPr>
          <a:lstStyle/>
          <a:p>
            <a:pPr lvl="0"/>
            <a:r>
              <a:rPr lang="en-US" sz="2400" b="1" kern="0" dirty="0" smtClean="0">
                <a:solidFill>
                  <a:sysClr val="window" lastClr="FFFFFF"/>
                </a:solidFill>
                <a:effectLst>
                  <a:outerShdw blurRad="50800" dist="50800" dir="2700000" algn="ctr" rotWithShape="0">
                    <a:sysClr val="windowText" lastClr="000000"/>
                  </a:outerShdw>
                </a:effectLst>
              </a:rPr>
              <a:t>Isaiah's Prophecy About the Suffering of Christ</a:t>
            </a:r>
            <a:endParaRPr kumimoji="0" lang="en-US" sz="2400" b="1" i="0" u="none" strike="noStrike" kern="0" cap="none" spc="0" normalizeH="0" baseline="0" noProof="0" dirty="0">
              <a:ln>
                <a:noFill/>
              </a:ln>
              <a:solidFill>
                <a:sysClr val="window" lastClr="FFFFFF"/>
              </a:solidFill>
              <a:effectLst>
                <a:outerShdw blurRad="50800" dist="50800" dir="2700000" algn="ctr" rotWithShape="0">
                  <a:sysClr val="windowText" lastClr="000000"/>
                </a:outerShdw>
              </a:effectLst>
              <a:uLnTx/>
              <a:uFillTx/>
            </a:endParaRPr>
          </a:p>
        </p:txBody>
      </p:sp>
      <p:sp>
        <p:nvSpPr>
          <p:cNvPr id="7" name="TextBox 6"/>
          <p:cNvSpPr txBox="1"/>
          <p:nvPr/>
        </p:nvSpPr>
        <p:spPr>
          <a:xfrm>
            <a:off x="5486400" y="5943600"/>
            <a:ext cx="2743200" cy="461665"/>
          </a:xfrm>
          <a:prstGeom prst="rect">
            <a:avLst/>
          </a:prstGeom>
          <a:solidFill>
            <a:srgbClr val="1F497D"/>
          </a:solidFill>
          <a:ln w="12700">
            <a:solidFill>
              <a:sysClr val="window" lastClr="FFFFFF"/>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ysClr val="window" lastClr="FFFFFF"/>
                </a:solidFill>
                <a:effectLst>
                  <a:outerShdw blurRad="50800" dist="50800" dir="2700000" algn="ctr" rotWithShape="0">
                    <a:sysClr val="windowText" lastClr="000000"/>
                  </a:outerShdw>
                </a:effectLst>
                <a:uLnTx/>
                <a:uFillTx/>
                <a:latin typeface="Lucida Calligraphy" pitchFamily="66" charset="0"/>
              </a:rPr>
              <a:t>Isaiah 53:1-12</a:t>
            </a:r>
            <a:endParaRPr kumimoji="0" lang="en-US" sz="2400" b="1" i="0" u="none" strike="noStrike" kern="0" cap="none" spc="0" normalizeH="0" baseline="0" noProof="0" dirty="0">
              <a:ln>
                <a:noFill/>
              </a:ln>
              <a:solidFill>
                <a:sysClr val="window" lastClr="FFFFFF"/>
              </a:solidFill>
              <a:effectLst>
                <a:outerShdw blurRad="50800" dist="50800" dir="2700000" algn="ctr" rotWithShape="0">
                  <a:sysClr val="windowText" lastClr="000000"/>
                </a:outerShdw>
              </a:effectLst>
              <a:uLnTx/>
              <a:uFillTx/>
              <a:latin typeface="Lucida Calligraphy" pitchFamily="66" charset="0"/>
            </a:endParaRPr>
          </a:p>
        </p:txBody>
      </p:sp>
    </p:spTree>
    <p:extLst>
      <p:ext uri="{BB962C8B-B14F-4D97-AF65-F5344CB8AC3E}">
        <p14:creationId xmlns:p14="http://schemas.microsoft.com/office/powerpoint/2010/main" xmlns="" val="2773687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461 - Vicarious sacrifice (Matt. 20 vs 28)"/>
          <p:cNvPicPr>
            <a:picLocks noGrp="1" noChangeAspect="1"/>
          </p:cNvPicPr>
          <p:nvPr isPhoto="1"/>
        </p:nvPicPr>
        <p:blipFill>
          <a:blip r:embed="rId2" cstate="print">
            <a:lum/>
            <a:extLst>
              <a:ext uri="{28A0092B-C50C-407E-A947-70E740481C1C}">
                <a14:useLocalDpi xmlns:a14="http://schemas.microsoft.com/office/drawing/2010/main" xmlns="" val="0"/>
              </a:ext>
            </a:extLst>
          </a:blip>
          <a:stretch>
            <a:fillRect/>
          </a:stretch>
        </p:blipFill>
        <p:spPr>
          <a:xfrm>
            <a:off x="0" y="0"/>
            <a:ext cx="9144000" cy="5926137"/>
          </a:xfrm>
          <a:prstGeom prst="rect">
            <a:avLst/>
          </a:prstGeom>
          <a:noFill/>
          <a:ln>
            <a:noFill/>
          </a:ln>
        </p:spPr>
      </p:pic>
      <p:sp>
        <p:nvSpPr>
          <p:cNvPr id="5" name="TextBox 4"/>
          <p:cNvSpPr txBox="1"/>
          <p:nvPr/>
        </p:nvSpPr>
        <p:spPr>
          <a:xfrm>
            <a:off x="0" y="5939135"/>
            <a:ext cx="3200400" cy="830997"/>
          </a:xfrm>
          <a:prstGeom prst="rect">
            <a:avLst/>
          </a:prstGeom>
          <a:noFill/>
        </p:spPr>
        <p:txBody>
          <a:bodyPr wrap="square" rtlCol="0">
            <a:spAutoFit/>
          </a:bodyPr>
          <a:lstStyle/>
          <a:p>
            <a:pPr lvl="0"/>
            <a:r>
              <a:rPr lang="en-US" sz="2400" b="1" kern="0" dirty="0" smtClean="0">
                <a:solidFill>
                  <a:sysClr val="window" lastClr="FFFFFF"/>
                </a:solidFill>
                <a:effectLst>
                  <a:outerShdw blurRad="50800" dist="50800" dir="2700000" algn="ctr" rotWithShape="0">
                    <a:sysClr val="windowText" lastClr="000000"/>
                  </a:outerShdw>
                </a:effectLst>
              </a:rPr>
              <a:t>Three-Fold Description of Jesus in Isaiah 53</a:t>
            </a:r>
            <a:endParaRPr kumimoji="0" lang="en-US" sz="2400" b="1" i="0" u="none" strike="noStrike" kern="0" cap="none" spc="0" normalizeH="0" baseline="0" noProof="0" dirty="0">
              <a:ln>
                <a:noFill/>
              </a:ln>
              <a:solidFill>
                <a:sysClr val="window" lastClr="FFFFFF"/>
              </a:solidFill>
              <a:effectLst>
                <a:outerShdw blurRad="50800" dist="50800" dir="2700000" algn="ctr" rotWithShape="0">
                  <a:sysClr val="windowText" lastClr="000000"/>
                </a:outerShdw>
              </a:effectLst>
              <a:uLnTx/>
              <a:uFillTx/>
            </a:endParaRPr>
          </a:p>
        </p:txBody>
      </p:sp>
      <p:sp>
        <p:nvSpPr>
          <p:cNvPr id="6" name="TextBox 5"/>
          <p:cNvSpPr txBox="1"/>
          <p:nvPr/>
        </p:nvSpPr>
        <p:spPr>
          <a:xfrm>
            <a:off x="3733800" y="5939135"/>
            <a:ext cx="5410200" cy="830997"/>
          </a:xfrm>
          <a:prstGeom prst="rect">
            <a:avLst/>
          </a:prstGeom>
          <a:noFill/>
        </p:spPr>
        <p:txBody>
          <a:bodyPr wrap="square" rtlCol="0">
            <a:spAutoFit/>
          </a:bodyPr>
          <a:lstStyle/>
          <a:p>
            <a:pPr lvl="0" algn="r"/>
            <a:r>
              <a:rPr lang="en-US" sz="2400" b="1" kern="0" dirty="0" smtClean="0">
                <a:solidFill>
                  <a:sysClr val="window" lastClr="FFFFFF"/>
                </a:solidFill>
                <a:effectLst>
                  <a:outerShdw blurRad="50800" dist="50800" dir="2700000" algn="ctr" rotWithShape="0">
                    <a:sysClr val="windowText" lastClr="000000"/>
                  </a:outerShdw>
                </a:effectLst>
                <a:latin typeface="Lucida Calligraphy" pitchFamily="66" charset="0"/>
              </a:rPr>
              <a:t>Man of Sorrows, Lamb of God, </a:t>
            </a:r>
          </a:p>
          <a:p>
            <a:pPr lvl="0" algn="r"/>
            <a:r>
              <a:rPr lang="en-US" sz="2400" b="1" kern="0" dirty="0" smtClean="0">
                <a:solidFill>
                  <a:sysClr val="window" lastClr="FFFFFF"/>
                </a:solidFill>
                <a:effectLst>
                  <a:outerShdw blurRad="50800" dist="50800" dir="2700000" algn="ctr" rotWithShape="0">
                    <a:sysClr val="windowText" lastClr="000000"/>
                  </a:outerShdw>
                </a:effectLst>
                <a:latin typeface="Lucida Calligraphy" pitchFamily="66" charset="0"/>
              </a:rPr>
              <a:t>Bearer of Man's Sins</a:t>
            </a:r>
            <a:endParaRPr kumimoji="0" lang="en-US" sz="2400" b="1" i="0" u="none" strike="noStrike" kern="0" cap="none" spc="0" normalizeH="0" baseline="0" noProof="0" dirty="0">
              <a:ln>
                <a:noFill/>
              </a:ln>
              <a:solidFill>
                <a:sysClr val="window" lastClr="FFFFFF"/>
              </a:solidFill>
              <a:effectLst>
                <a:outerShdw blurRad="50800" dist="50800" dir="2700000" algn="ctr" rotWithShape="0">
                  <a:sysClr val="windowText" lastClr="000000"/>
                </a:outerShdw>
              </a:effectLst>
              <a:uLnTx/>
              <a:uFillTx/>
              <a:latin typeface="Lucida Calligraphy" pitchFamily="66" charset="0"/>
            </a:endParaRPr>
          </a:p>
        </p:txBody>
      </p:sp>
    </p:spTree>
    <p:extLst>
      <p:ext uri="{BB962C8B-B14F-4D97-AF65-F5344CB8AC3E}">
        <p14:creationId xmlns:p14="http://schemas.microsoft.com/office/powerpoint/2010/main" xmlns="" val="2641879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462 - Silent before Pilate (Mark 15 vs 4,5)"/>
          <p:cNvPicPr>
            <a:picLocks noGrp="1" noChangeAspect="1"/>
          </p:cNvPicPr>
          <p:nvPr isPhoto="1"/>
        </p:nvPicPr>
        <p:blipFill>
          <a:blip r:embed="rId2" cstate="print">
            <a:lum/>
            <a:extLst>
              <a:ext uri="{28A0092B-C50C-407E-A947-70E740481C1C}">
                <a14:useLocalDpi xmlns:a14="http://schemas.microsoft.com/office/drawing/2010/main" xmlns="" val="0"/>
              </a:ext>
            </a:extLst>
          </a:blip>
          <a:stretch>
            <a:fillRect/>
          </a:stretch>
        </p:blipFill>
        <p:spPr>
          <a:xfrm>
            <a:off x="0" y="0"/>
            <a:ext cx="9144000" cy="5926137"/>
          </a:xfrm>
          <a:prstGeom prst="rect">
            <a:avLst/>
          </a:prstGeom>
          <a:noFill/>
          <a:ln>
            <a:noFill/>
          </a:ln>
        </p:spPr>
      </p:pic>
      <p:sp>
        <p:nvSpPr>
          <p:cNvPr id="6" name="TextBox 5"/>
          <p:cNvSpPr txBox="1"/>
          <p:nvPr/>
        </p:nvSpPr>
        <p:spPr>
          <a:xfrm>
            <a:off x="0" y="4026456"/>
            <a:ext cx="9144000" cy="2831544"/>
          </a:xfrm>
          <a:prstGeom prst="rect">
            <a:avLst/>
          </a:prstGeom>
          <a:solidFill>
            <a:srgbClr val="1F497D"/>
          </a:solidFill>
          <a:ln w="12700">
            <a:solidFill>
              <a:sysClr val="window" lastClr="FFFFFF"/>
            </a:solidFill>
          </a:ln>
        </p:spPr>
        <p:txBody>
          <a:bodyPr wrap="square" rtlCol="0">
            <a:spAutoFit/>
          </a:bodyPr>
          <a:lstStyle/>
          <a:p>
            <a:pPr marL="0" marR="0" lvl="0" indent="0" defTabSz="914400" eaLnBrk="1" fontAlgn="auto" latinLnBrk="0" hangingPunct="1">
              <a:lnSpc>
                <a:spcPct val="100000"/>
              </a:lnSpc>
              <a:spcBef>
                <a:spcPts val="0"/>
              </a:spcBef>
              <a:spcAft>
                <a:spcPts val="1200"/>
              </a:spcAft>
              <a:buClrTx/>
              <a:buSzTx/>
              <a:buFontTx/>
              <a:buNone/>
              <a:tabLst/>
              <a:defRPr/>
            </a:pPr>
            <a:r>
              <a:rPr kumimoji="0" lang="en-US" sz="2400" b="1" i="0" u="none" strike="noStrike" kern="0" cap="none" spc="0" normalizeH="0" baseline="0" noProof="0" dirty="0" smtClean="0">
                <a:ln>
                  <a:noFill/>
                </a:ln>
                <a:solidFill>
                  <a:sysClr val="window" lastClr="FFFFFF"/>
                </a:solidFill>
                <a:effectLst>
                  <a:outerShdw blurRad="50800" dist="50800" dir="2700000" algn="ctr" rotWithShape="0">
                    <a:sysClr val="windowText" lastClr="000000"/>
                  </a:outerShdw>
                </a:effectLst>
                <a:uLnTx/>
                <a:uFillTx/>
              </a:rPr>
              <a:t>Isaiah 53:3-4:  </a:t>
            </a:r>
          </a:p>
          <a:p>
            <a:pPr lvl="0"/>
            <a:r>
              <a:rPr lang="en-US" sz="2400" b="1" kern="0" dirty="0" smtClean="0">
                <a:solidFill>
                  <a:sysClr val="window" lastClr="FFFFFF"/>
                </a:solidFill>
                <a:effectLst>
                  <a:outerShdw blurRad="50800" dist="50800" dir="2700000" algn="ctr" rotWithShape="0">
                    <a:sysClr val="windowText" lastClr="000000"/>
                  </a:outerShdw>
                </a:effectLst>
                <a:latin typeface="Lucida Calligraphy" pitchFamily="66" charset="0"/>
              </a:rPr>
              <a:t>“He is despised and rejected by men, A Man of sorrows and acquainted with grief. And we hid, as it were, our faces from Him; He was despised, and we did not esteem Him.  Surely He has borne our </a:t>
            </a:r>
            <a:r>
              <a:rPr lang="en-US" sz="2400" b="1" kern="0" dirty="0" err="1" smtClean="0">
                <a:solidFill>
                  <a:sysClr val="window" lastClr="FFFFFF"/>
                </a:solidFill>
                <a:effectLst>
                  <a:outerShdw blurRad="50800" dist="50800" dir="2700000" algn="ctr" rotWithShape="0">
                    <a:sysClr val="windowText" lastClr="000000"/>
                  </a:outerShdw>
                </a:effectLst>
                <a:latin typeface="Lucida Calligraphy" pitchFamily="66" charset="0"/>
              </a:rPr>
              <a:t>griefs</a:t>
            </a:r>
            <a:r>
              <a:rPr lang="en-US" sz="2400" b="1" kern="0" dirty="0" smtClean="0">
                <a:solidFill>
                  <a:sysClr val="window" lastClr="FFFFFF"/>
                </a:solidFill>
                <a:effectLst>
                  <a:outerShdw blurRad="50800" dist="50800" dir="2700000" algn="ctr" rotWithShape="0">
                    <a:sysClr val="windowText" lastClr="000000"/>
                  </a:outerShdw>
                </a:effectLst>
                <a:latin typeface="Lucida Calligraphy" pitchFamily="66" charset="0"/>
              </a:rPr>
              <a:t> And carried our sorrows; Yet we esteemed Him stricken, Smitten by God, and afflicted.”</a:t>
            </a:r>
            <a:endParaRPr kumimoji="0" lang="en-US" sz="2400" b="1" i="0" u="none" strike="noStrike" kern="0" cap="none" spc="0" normalizeH="0" baseline="0" noProof="0" dirty="0">
              <a:ln>
                <a:noFill/>
              </a:ln>
              <a:solidFill>
                <a:sysClr val="window" lastClr="FFFFFF"/>
              </a:solidFill>
              <a:effectLst>
                <a:outerShdw blurRad="50800" dist="50800" dir="2700000" algn="ctr" rotWithShape="0">
                  <a:sysClr val="windowText" lastClr="000000"/>
                </a:outerShdw>
              </a:effectLst>
              <a:uLnTx/>
              <a:uFillTx/>
              <a:latin typeface="Lucida Calligraphy" pitchFamily="66" charset="0"/>
            </a:endParaRPr>
          </a:p>
        </p:txBody>
      </p:sp>
    </p:spTree>
    <p:extLst>
      <p:ext uri="{BB962C8B-B14F-4D97-AF65-F5344CB8AC3E}">
        <p14:creationId xmlns:p14="http://schemas.microsoft.com/office/powerpoint/2010/main" xmlns="" val="2791532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464 - Prayed for mob (Luke 23 vs 34)"/>
          <p:cNvPicPr>
            <a:picLocks noGrp="1" noChangeAspect="1"/>
          </p:cNvPicPr>
          <p:nvPr isPhoto="1"/>
        </p:nvPicPr>
        <p:blipFill>
          <a:blip r:embed="rId2" cstate="print">
            <a:lum/>
            <a:extLst>
              <a:ext uri="{28A0092B-C50C-407E-A947-70E740481C1C}">
                <a14:useLocalDpi xmlns:a14="http://schemas.microsoft.com/office/drawing/2010/main" xmlns="" val="0"/>
              </a:ext>
            </a:extLst>
          </a:blip>
          <a:stretch>
            <a:fillRect/>
          </a:stretch>
        </p:blipFill>
        <p:spPr>
          <a:xfrm>
            <a:off x="27008" y="0"/>
            <a:ext cx="9144000" cy="5926137"/>
          </a:xfrm>
          <a:prstGeom prst="rect">
            <a:avLst/>
          </a:prstGeom>
          <a:noFill/>
          <a:ln>
            <a:noFill/>
          </a:ln>
        </p:spPr>
      </p:pic>
      <p:sp>
        <p:nvSpPr>
          <p:cNvPr id="5" name="TextBox 4"/>
          <p:cNvSpPr txBox="1"/>
          <p:nvPr/>
        </p:nvSpPr>
        <p:spPr>
          <a:xfrm>
            <a:off x="0" y="4026456"/>
            <a:ext cx="9144000" cy="2831544"/>
          </a:xfrm>
          <a:prstGeom prst="rect">
            <a:avLst/>
          </a:prstGeom>
          <a:solidFill>
            <a:srgbClr val="1F497D"/>
          </a:solidFill>
          <a:ln w="12700">
            <a:solidFill>
              <a:sysClr val="window" lastClr="FFFFFF"/>
            </a:solidFill>
          </a:ln>
        </p:spPr>
        <p:txBody>
          <a:bodyPr wrap="square" rtlCol="0">
            <a:spAutoFit/>
          </a:bodyPr>
          <a:lstStyle/>
          <a:p>
            <a:pPr marL="0" marR="0" lvl="0" indent="0" defTabSz="914400" eaLnBrk="1" fontAlgn="auto" latinLnBrk="0" hangingPunct="1">
              <a:lnSpc>
                <a:spcPct val="100000"/>
              </a:lnSpc>
              <a:spcBef>
                <a:spcPts val="0"/>
              </a:spcBef>
              <a:spcAft>
                <a:spcPts val="1200"/>
              </a:spcAft>
              <a:buClrTx/>
              <a:buSzTx/>
              <a:buFontTx/>
              <a:buNone/>
              <a:tabLst/>
              <a:defRPr/>
            </a:pPr>
            <a:r>
              <a:rPr kumimoji="0" lang="en-US" sz="2400" b="1" i="0" u="none" strike="noStrike" kern="0" cap="none" spc="0" normalizeH="0" baseline="0" noProof="0" dirty="0" smtClean="0">
                <a:ln>
                  <a:noFill/>
                </a:ln>
                <a:solidFill>
                  <a:sysClr val="window" lastClr="FFFFFF"/>
                </a:solidFill>
                <a:effectLst>
                  <a:outerShdw blurRad="50800" dist="50800" dir="2700000" algn="ctr" rotWithShape="0">
                    <a:sysClr val="windowText" lastClr="000000"/>
                  </a:outerShdw>
                </a:effectLst>
                <a:uLnTx/>
                <a:uFillTx/>
              </a:rPr>
              <a:t>Isaiah 53:5-6:  </a:t>
            </a:r>
          </a:p>
          <a:p>
            <a:pPr lvl="0"/>
            <a:r>
              <a:rPr lang="en-US" sz="2400" b="1" kern="0" dirty="0" smtClean="0">
                <a:solidFill>
                  <a:sysClr val="window" lastClr="FFFFFF"/>
                </a:solidFill>
                <a:effectLst>
                  <a:outerShdw blurRad="50800" dist="50800" dir="2700000" algn="ctr" rotWithShape="0">
                    <a:sysClr val="windowText" lastClr="000000"/>
                  </a:outerShdw>
                </a:effectLst>
                <a:latin typeface="Lucida Calligraphy" pitchFamily="66" charset="0"/>
              </a:rPr>
              <a:t>“But He was wounded for our transgressions, He was bruised for our iniquities; The chastisement for our peace was upon Him, And by His stripes we are healed.  All we like sheep have gone astray; We have turned, every one, to his own way; And the LORD has laid on Him the iniquity of us all.”</a:t>
            </a:r>
            <a:endParaRPr kumimoji="0" lang="en-US" sz="2400" b="1" i="0" u="none" strike="noStrike" kern="0" cap="none" spc="0" normalizeH="0" baseline="0" noProof="0" dirty="0">
              <a:ln>
                <a:noFill/>
              </a:ln>
              <a:solidFill>
                <a:sysClr val="window" lastClr="FFFFFF"/>
              </a:solidFill>
              <a:effectLst>
                <a:outerShdw blurRad="50800" dist="50800" dir="2700000" algn="ctr" rotWithShape="0">
                  <a:sysClr val="windowText" lastClr="000000"/>
                </a:outerShdw>
              </a:effectLst>
              <a:uLnTx/>
              <a:uFillTx/>
              <a:latin typeface="Lucida Calligraphy" pitchFamily="66" charset="0"/>
            </a:endParaRPr>
          </a:p>
        </p:txBody>
      </p:sp>
    </p:spTree>
    <p:extLst>
      <p:ext uri="{BB962C8B-B14F-4D97-AF65-F5344CB8AC3E}">
        <p14:creationId xmlns:p14="http://schemas.microsoft.com/office/powerpoint/2010/main" xmlns="" val="1219943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465 - With transgressors (Matt. 27 vs 38-42)"/>
          <p:cNvPicPr>
            <a:picLocks noGrp="1" noChangeAspect="1"/>
          </p:cNvPicPr>
          <p:nvPr isPhoto="1"/>
        </p:nvPicPr>
        <p:blipFill>
          <a:blip r:embed="rId2" cstate="print">
            <a:lum/>
            <a:extLst>
              <a:ext uri="{28A0092B-C50C-407E-A947-70E740481C1C}">
                <a14:useLocalDpi xmlns:a14="http://schemas.microsoft.com/office/drawing/2010/main" xmlns="" val="0"/>
              </a:ext>
            </a:extLst>
          </a:blip>
          <a:stretch>
            <a:fillRect/>
          </a:stretch>
        </p:blipFill>
        <p:spPr>
          <a:xfrm>
            <a:off x="0" y="2894"/>
            <a:ext cx="9144000" cy="5926137"/>
          </a:xfrm>
          <a:prstGeom prst="rect">
            <a:avLst/>
          </a:prstGeom>
          <a:noFill/>
          <a:ln>
            <a:noFill/>
          </a:ln>
        </p:spPr>
      </p:pic>
      <p:sp>
        <p:nvSpPr>
          <p:cNvPr id="5" name="TextBox 4"/>
          <p:cNvSpPr txBox="1"/>
          <p:nvPr/>
        </p:nvSpPr>
        <p:spPr>
          <a:xfrm>
            <a:off x="0" y="4765119"/>
            <a:ext cx="9144000" cy="2092881"/>
          </a:xfrm>
          <a:prstGeom prst="rect">
            <a:avLst/>
          </a:prstGeom>
          <a:solidFill>
            <a:srgbClr val="1F497D"/>
          </a:solidFill>
          <a:ln w="12700">
            <a:solidFill>
              <a:sysClr val="window" lastClr="FFFFFF"/>
            </a:solidFill>
          </a:ln>
        </p:spPr>
        <p:txBody>
          <a:bodyPr wrap="square" rtlCol="0">
            <a:spAutoFit/>
          </a:bodyPr>
          <a:lstStyle/>
          <a:p>
            <a:pPr marL="0" marR="0" lvl="0" indent="0" defTabSz="914400" eaLnBrk="1" fontAlgn="auto" latinLnBrk="0" hangingPunct="1">
              <a:lnSpc>
                <a:spcPct val="100000"/>
              </a:lnSpc>
              <a:spcBef>
                <a:spcPts val="0"/>
              </a:spcBef>
              <a:spcAft>
                <a:spcPts val="1200"/>
              </a:spcAft>
              <a:buClrTx/>
              <a:buSzTx/>
              <a:buFontTx/>
              <a:buNone/>
              <a:tabLst/>
              <a:defRPr/>
            </a:pPr>
            <a:r>
              <a:rPr kumimoji="0" lang="en-US" sz="2400" b="1" i="0" u="none" strike="noStrike" kern="0" cap="none" spc="0" normalizeH="0" baseline="0" noProof="0" dirty="0" smtClean="0">
                <a:ln>
                  <a:noFill/>
                </a:ln>
                <a:solidFill>
                  <a:sysClr val="window" lastClr="FFFFFF"/>
                </a:solidFill>
                <a:effectLst>
                  <a:outerShdw blurRad="50800" dist="50800" dir="2700000" algn="ctr" rotWithShape="0">
                    <a:sysClr val="windowText" lastClr="000000"/>
                  </a:outerShdw>
                </a:effectLst>
                <a:uLnTx/>
                <a:uFillTx/>
              </a:rPr>
              <a:t>Isaiah 53:7:  </a:t>
            </a:r>
          </a:p>
          <a:p>
            <a:pPr lvl="0"/>
            <a:r>
              <a:rPr lang="en-US" sz="2400" b="1" kern="0" dirty="0" smtClean="0">
                <a:solidFill>
                  <a:sysClr val="window" lastClr="FFFFFF"/>
                </a:solidFill>
                <a:effectLst>
                  <a:outerShdw blurRad="50800" dist="50800" dir="2700000" algn="ctr" rotWithShape="0">
                    <a:sysClr val="windowText" lastClr="000000"/>
                  </a:outerShdw>
                </a:effectLst>
                <a:latin typeface="Lucida Calligraphy" pitchFamily="66" charset="0"/>
              </a:rPr>
              <a:t>“He was oppressed and He was afflicted, Yet He opened not His mouth; He was led as a lamb to the slaughter, And as a sheep before its shearers is silent, So He opened not His mouth.”</a:t>
            </a:r>
            <a:endParaRPr kumimoji="0" lang="en-US" sz="2400" b="1" i="0" u="none" strike="noStrike" kern="0" cap="none" spc="0" normalizeH="0" baseline="0" noProof="0" dirty="0">
              <a:ln>
                <a:noFill/>
              </a:ln>
              <a:solidFill>
                <a:sysClr val="window" lastClr="FFFFFF"/>
              </a:solidFill>
              <a:effectLst>
                <a:outerShdw blurRad="50800" dist="50800" dir="2700000" algn="ctr" rotWithShape="0">
                  <a:sysClr val="windowText" lastClr="000000"/>
                </a:outerShdw>
              </a:effectLst>
              <a:uLnTx/>
              <a:uFillTx/>
              <a:latin typeface="Lucida Calligraphy" pitchFamily="66" charset="0"/>
            </a:endParaRPr>
          </a:p>
        </p:txBody>
      </p:sp>
    </p:spTree>
    <p:extLst>
      <p:ext uri="{BB962C8B-B14F-4D97-AF65-F5344CB8AC3E}">
        <p14:creationId xmlns:p14="http://schemas.microsoft.com/office/powerpoint/2010/main" xmlns="" val="4186411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353</TotalTime>
  <Words>461</Words>
  <Application>Microsoft Office PowerPoint</Application>
  <PresentationFormat>On-screen Show (4:3)</PresentationFormat>
  <Paragraphs>40</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vector>
  </TitlesOfParts>
  <Company>PBL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 Samuel- Part Dos</dc:title>
  <dc:creator>Lindsey</dc:creator>
  <cp:lastModifiedBy>David</cp:lastModifiedBy>
  <cp:revision>40</cp:revision>
  <dcterms:created xsi:type="dcterms:W3CDTF">2010-03-23T13:52:11Z</dcterms:created>
  <dcterms:modified xsi:type="dcterms:W3CDTF">2011-06-26T20:28:38Z</dcterms:modified>
</cp:coreProperties>
</file>