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43"/>
  </p:notesMasterIdLst>
  <p:handoutMasterIdLst>
    <p:handoutMasterId r:id="rId44"/>
  </p:handoutMasterIdLst>
  <p:sldIdLst>
    <p:sldId id="256" r:id="rId2"/>
    <p:sldId id="2274" r:id="rId3"/>
    <p:sldId id="2193" r:id="rId4"/>
    <p:sldId id="2265" r:id="rId5"/>
    <p:sldId id="2279" r:id="rId6"/>
    <p:sldId id="2280" r:id="rId7"/>
    <p:sldId id="2281" r:id="rId8"/>
    <p:sldId id="2282" r:id="rId9"/>
    <p:sldId id="2283" r:id="rId10"/>
    <p:sldId id="2284" r:id="rId11"/>
    <p:sldId id="2285" r:id="rId12"/>
    <p:sldId id="2276" r:id="rId13"/>
    <p:sldId id="2286" r:id="rId14"/>
    <p:sldId id="2287" r:id="rId15"/>
    <p:sldId id="2288" r:id="rId16"/>
    <p:sldId id="2289" r:id="rId17"/>
    <p:sldId id="2290" r:id="rId18"/>
    <p:sldId id="2291" r:id="rId19"/>
    <p:sldId id="2292" r:id="rId20"/>
    <p:sldId id="2293" r:id="rId21"/>
    <p:sldId id="2278" r:id="rId22"/>
    <p:sldId id="2294" r:id="rId23"/>
    <p:sldId id="2295" r:id="rId24"/>
    <p:sldId id="2296" r:id="rId25"/>
    <p:sldId id="2297" r:id="rId26"/>
    <p:sldId id="2298" r:id="rId27"/>
    <p:sldId id="2299" r:id="rId28"/>
    <p:sldId id="2300" r:id="rId29"/>
    <p:sldId id="2234" r:id="rId30"/>
    <p:sldId id="2301" r:id="rId31"/>
    <p:sldId id="2302" r:id="rId32"/>
    <p:sldId id="2303" r:id="rId33"/>
    <p:sldId id="2304" r:id="rId34"/>
    <p:sldId id="2305" r:id="rId35"/>
    <p:sldId id="2242" r:id="rId36"/>
    <p:sldId id="2306" r:id="rId37"/>
    <p:sldId id="2307" r:id="rId38"/>
    <p:sldId id="2308" r:id="rId39"/>
    <p:sldId id="2309" r:id="rId40"/>
    <p:sldId id="2310" r:id="rId41"/>
    <p:sldId id="2311" r:id="rId42"/>
  </p:sldIdLst>
  <p:sldSz cx="9144000" cy="6858000" type="screen4x3"/>
  <p:notesSz cx="7023100" cy="9309100"/>
  <p:custDataLst>
    <p:tags r:id="rId45"/>
  </p:custDataLst>
  <p:kinsoku lang="ja-JP" invalStChars="、。，．・：；？！゛゜ヽヾゝゞ々ー’”）〕］｝〉》」』】°‰′″℃￠％ぁぃぅぇぉっゃゅょゎァィゥェォッャュョヮヵヶ!%),.:;?]}｡｣､･ｧｨｩｪｫｬｭｮｯｰﾞﾟ" invalEndChars="‘“（〔［｛〈《「『【￥＄$([\{｢￡"/>
  <p:defaultTextStyle>
    <a:defPPr>
      <a:defRPr lang="en-US"/>
    </a:defPPr>
    <a:lvl1pPr algn="r" rtl="0" fontAlgn="base">
      <a:spcBef>
        <a:spcPct val="0"/>
      </a:spcBef>
      <a:spcAft>
        <a:spcPct val="0"/>
      </a:spcAft>
      <a:defRPr sz="3200" b="1" kern="1200">
        <a:solidFill>
          <a:schemeClr val="tx1"/>
        </a:solidFill>
        <a:latin typeface="Arial" charset="0"/>
        <a:ea typeface="+mn-ea"/>
        <a:cs typeface="+mn-cs"/>
      </a:defRPr>
    </a:lvl1pPr>
    <a:lvl2pPr marL="457200" algn="r" rtl="0" fontAlgn="base">
      <a:spcBef>
        <a:spcPct val="0"/>
      </a:spcBef>
      <a:spcAft>
        <a:spcPct val="0"/>
      </a:spcAft>
      <a:defRPr sz="3200" b="1" kern="1200">
        <a:solidFill>
          <a:schemeClr val="tx1"/>
        </a:solidFill>
        <a:latin typeface="Arial" charset="0"/>
        <a:ea typeface="+mn-ea"/>
        <a:cs typeface="+mn-cs"/>
      </a:defRPr>
    </a:lvl2pPr>
    <a:lvl3pPr marL="914400" algn="r" rtl="0" fontAlgn="base">
      <a:spcBef>
        <a:spcPct val="0"/>
      </a:spcBef>
      <a:spcAft>
        <a:spcPct val="0"/>
      </a:spcAft>
      <a:defRPr sz="3200" b="1" kern="1200">
        <a:solidFill>
          <a:schemeClr val="tx1"/>
        </a:solidFill>
        <a:latin typeface="Arial" charset="0"/>
        <a:ea typeface="+mn-ea"/>
        <a:cs typeface="+mn-cs"/>
      </a:defRPr>
    </a:lvl3pPr>
    <a:lvl4pPr marL="1371600" algn="r" rtl="0" fontAlgn="base">
      <a:spcBef>
        <a:spcPct val="0"/>
      </a:spcBef>
      <a:spcAft>
        <a:spcPct val="0"/>
      </a:spcAft>
      <a:defRPr sz="3200" b="1" kern="1200">
        <a:solidFill>
          <a:schemeClr val="tx1"/>
        </a:solidFill>
        <a:latin typeface="Arial" charset="0"/>
        <a:ea typeface="+mn-ea"/>
        <a:cs typeface="+mn-cs"/>
      </a:defRPr>
    </a:lvl4pPr>
    <a:lvl5pPr marL="1828800" algn="r" rtl="0" fontAlgn="base">
      <a:spcBef>
        <a:spcPct val="0"/>
      </a:spcBef>
      <a:spcAft>
        <a:spcPct val="0"/>
      </a:spcAft>
      <a:defRPr sz="3200" b="1" kern="1200">
        <a:solidFill>
          <a:schemeClr val="tx1"/>
        </a:solidFill>
        <a:latin typeface="Arial" charset="0"/>
        <a:ea typeface="+mn-ea"/>
        <a:cs typeface="+mn-cs"/>
      </a:defRPr>
    </a:lvl5pPr>
    <a:lvl6pPr marL="2286000" algn="l" defTabSz="914400" rtl="0" eaLnBrk="1" latinLnBrk="0" hangingPunct="1">
      <a:defRPr sz="3200" b="1" kern="1200">
        <a:solidFill>
          <a:schemeClr val="tx1"/>
        </a:solidFill>
        <a:latin typeface="Arial" charset="0"/>
        <a:ea typeface="+mn-ea"/>
        <a:cs typeface="+mn-cs"/>
      </a:defRPr>
    </a:lvl6pPr>
    <a:lvl7pPr marL="2743200" algn="l" defTabSz="914400" rtl="0" eaLnBrk="1" latinLnBrk="0" hangingPunct="1">
      <a:defRPr sz="3200" b="1" kern="1200">
        <a:solidFill>
          <a:schemeClr val="tx1"/>
        </a:solidFill>
        <a:latin typeface="Arial" charset="0"/>
        <a:ea typeface="+mn-ea"/>
        <a:cs typeface="+mn-cs"/>
      </a:defRPr>
    </a:lvl7pPr>
    <a:lvl8pPr marL="3200400" algn="l" defTabSz="914400" rtl="0" eaLnBrk="1" latinLnBrk="0" hangingPunct="1">
      <a:defRPr sz="3200" b="1" kern="1200">
        <a:solidFill>
          <a:schemeClr val="tx1"/>
        </a:solidFill>
        <a:latin typeface="Arial" charset="0"/>
        <a:ea typeface="+mn-ea"/>
        <a:cs typeface="+mn-cs"/>
      </a:defRPr>
    </a:lvl8pPr>
    <a:lvl9pPr marL="3657600" algn="l" defTabSz="914400" rtl="0" eaLnBrk="1" latinLnBrk="0" hangingPunct="1">
      <a:defRPr sz="32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FFFF00"/>
    <a:srgbClr val="008000"/>
    <a:srgbClr val="0033CC"/>
    <a:srgbClr val="004600"/>
    <a:srgbClr val="006200"/>
    <a:srgbClr val="006A00"/>
    <a:srgbClr val="FF0000"/>
    <a:srgbClr val="FF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20" autoAdjust="0"/>
    <p:restoredTop sz="94602" autoAdjust="0"/>
  </p:normalViewPr>
  <p:slideViewPr>
    <p:cSldViewPr>
      <p:cViewPr>
        <p:scale>
          <a:sx n="66" d="100"/>
          <a:sy n="66" d="100"/>
        </p:scale>
        <p:origin x="-2628" y="-1158"/>
      </p:cViewPr>
      <p:guideLst>
        <p:guide orient="horz" pos="576"/>
        <p:guide pos="2880"/>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75" d="100"/>
        <a:sy n="75"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38322" y="4422142"/>
            <a:ext cx="5146456" cy="4188140"/>
          </a:xfrm>
          <a:prstGeom prst="rect">
            <a:avLst/>
          </a:prstGeom>
          <a:noFill/>
          <a:ln w="12700">
            <a:noFill/>
            <a:miter lim="800000"/>
            <a:headEnd/>
            <a:tailEnd/>
          </a:ln>
          <a:effectLst/>
        </p:spPr>
        <p:txBody>
          <a:bodyPr vert="horz" wrap="square" lIns="91821" tIns="45105" rIns="91821" bIns="45105" numCol="1" anchor="t" anchorCtr="0" compatLnSpc="1">
            <a:prstTxWarp prst="textNoShape">
              <a:avLst/>
            </a:prstTxWarp>
          </a:bodyPr>
          <a:lstStyle/>
          <a:p>
            <a:pPr lvl="0"/>
            <a:r>
              <a:rPr lang="en-US" noProof="0" smtClean="0"/>
              <a:t>Click to edit Master notes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39" name="Rectangle 3"/>
          <p:cNvSpPr>
            <a:spLocks noGrp="1" noRot="1" noChangeAspect="1" noChangeArrowheads="1" noTextEdit="1"/>
          </p:cNvSpPr>
          <p:nvPr>
            <p:ph type="sldImg" idx="2"/>
          </p:nvPr>
        </p:nvSpPr>
        <p:spPr bwMode="auto">
          <a:xfrm>
            <a:off x="1193800" y="703263"/>
            <a:ext cx="4635500" cy="3476625"/>
          </a:xfrm>
          <a:prstGeom prst="rect">
            <a:avLst/>
          </a:prstGeom>
          <a:noFill/>
          <a:ln w="12700">
            <a:solidFill>
              <a:schemeClr val="tx1"/>
            </a:solidFill>
            <a:miter lim="800000"/>
            <a:headEnd/>
            <a:tailEnd/>
          </a:ln>
        </p:spPr>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Book Antiqua"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Book Antiqua"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Book Antiqua"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Book Antiqua"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Book Antiqu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177800" y="230188"/>
            <a:ext cx="203200" cy="6503987"/>
            <a:chOff x="112" y="145"/>
            <a:chExt cx="128" cy="4097"/>
          </a:xfrm>
        </p:grpSpPr>
        <p:sp>
          <p:nvSpPr>
            <p:cNvPr id="5" name="Rectangle 3"/>
            <p:cNvSpPr>
              <a:spLocks noChangeArrowheads="1"/>
            </p:cNvSpPr>
            <p:nvPr/>
          </p:nvSpPr>
          <p:spPr bwMode="auto">
            <a:xfrm flipH="1">
              <a:off x="192" y="162"/>
              <a:ext cx="48" cy="4080"/>
            </a:xfrm>
            <a:prstGeom prst="rect">
              <a:avLst/>
            </a:prstGeom>
            <a:gradFill rotWithShape="0">
              <a:gsLst>
                <a:gs pos="0">
                  <a:schemeClr val="bg1"/>
                </a:gs>
                <a:gs pos="100000">
                  <a:schemeClr val="folHlink"/>
                </a:gs>
              </a:gsLst>
              <a:lin ang="5400000" scaled="1"/>
            </a:gradFill>
            <a:ln w="9525">
              <a:noFill/>
              <a:miter lim="800000"/>
              <a:headEnd/>
              <a:tailEnd/>
            </a:ln>
            <a:effectLst/>
          </p:spPr>
          <p:txBody>
            <a:bodyPr wrap="none" anchor="ctr"/>
            <a:lstStyle/>
            <a:p>
              <a:pPr>
                <a:defRPr/>
              </a:pPr>
              <a:endParaRPr lang="en-US"/>
            </a:p>
          </p:txBody>
        </p:sp>
        <p:sp>
          <p:nvSpPr>
            <p:cNvPr id="6" name="Rectangle 4"/>
            <p:cNvSpPr>
              <a:spLocks noChangeArrowheads="1"/>
            </p:cNvSpPr>
            <p:nvPr/>
          </p:nvSpPr>
          <p:spPr bwMode="auto">
            <a:xfrm>
              <a:off x="112" y="145"/>
              <a:ext cx="48" cy="3941"/>
            </a:xfrm>
            <a:prstGeom prst="rect">
              <a:avLst/>
            </a:prstGeom>
            <a:gradFill rotWithShape="0">
              <a:gsLst>
                <a:gs pos="0">
                  <a:schemeClr val="bg1"/>
                </a:gs>
                <a:gs pos="100000">
                  <a:schemeClr val="hlink"/>
                </a:gs>
              </a:gsLst>
              <a:lin ang="5400000" scaled="1"/>
            </a:gradFill>
            <a:ln w="9525">
              <a:noFill/>
              <a:miter lim="800000"/>
              <a:headEnd/>
              <a:tailEnd/>
            </a:ln>
            <a:effectLst/>
          </p:spPr>
          <p:txBody>
            <a:bodyPr wrap="none" anchor="ctr"/>
            <a:lstStyle/>
            <a:p>
              <a:pPr algn="ctr">
                <a:defRPr/>
              </a:pPr>
              <a:endParaRPr lang="en-US" sz="2400" b="0">
                <a:latin typeface="Times New Roman" pitchFamily="18" charset="0"/>
              </a:endParaRPr>
            </a:p>
          </p:txBody>
        </p:sp>
      </p:grpSp>
      <p:grpSp>
        <p:nvGrpSpPr>
          <p:cNvPr id="7" name="Group 5"/>
          <p:cNvGrpSpPr>
            <a:grpSpLocks/>
          </p:cNvGrpSpPr>
          <p:nvPr/>
        </p:nvGrpSpPr>
        <p:grpSpPr bwMode="auto">
          <a:xfrm>
            <a:off x="8793163" y="220663"/>
            <a:ext cx="198437" cy="6408737"/>
            <a:chOff x="5539" y="139"/>
            <a:chExt cx="125" cy="4037"/>
          </a:xfrm>
        </p:grpSpPr>
        <p:sp>
          <p:nvSpPr>
            <p:cNvPr id="8" name="Rectangle 6"/>
            <p:cNvSpPr>
              <a:spLocks noChangeArrowheads="1"/>
            </p:cNvSpPr>
            <p:nvPr/>
          </p:nvSpPr>
          <p:spPr bwMode="auto">
            <a:xfrm rot="-10800000" flipH="1" flipV="1">
              <a:off x="5621" y="139"/>
              <a:ext cx="43" cy="3989"/>
            </a:xfrm>
            <a:prstGeom prst="rect">
              <a:avLst/>
            </a:prstGeom>
            <a:gradFill rotWithShape="0">
              <a:gsLst>
                <a:gs pos="0">
                  <a:schemeClr val="accent1"/>
                </a:gs>
                <a:gs pos="100000">
                  <a:schemeClr val="bg1"/>
                </a:gs>
              </a:gsLst>
              <a:lin ang="5400000" scaled="1"/>
            </a:gradFill>
            <a:ln w="9525">
              <a:noFill/>
              <a:miter lim="800000"/>
              <a:headEnd/>
              <a:tailEnd/>
            </a:ln>
            <a:effectLst/>
          </p:spPr>
          <p:txBody>
            <a:bodyPr wrap="none" anchor="ctr"/>
            <a:lstStyle/>
            <a:p>
              <a:pPr>
                <a:defRPr/>
              </a:pPr>
              <a:endParaRPr lang="en-US"/>
            </a:p>
          </p:txBody>
        </p:sp>
        <p:sp>
          <p:nvSpPr>
            <p:cNvPr id="9" name="Rectangle 7"/>
            <p:cNvSpPr>
              <a:spLocks noChangeArrowheads="1"/>
            </p:cNvSpPr>
            <p:nvPr/>
          </p:nvSpPr>
          <p:spPr bwMode="auto">
            <a:xfrm rot="10800000" flipV="1">
              <a:off x="5539" y="240"/>
              <a:ext cx="49" cy="3936"/>
            </a:xfrm>
            <a:prstGeom prst="rect">
              <a:avLst/>
            </a:prstGeom>
            <a:gradFill rotWithShape="0">
              <a:gsLst>
                <a:gs pos="0">
                  <a:schemeClr val="accent2"/>
                </a:gs>
                <a:gs pos="100000">
                  <a:schemeClr val="bg1"/>
                </a:gs>
              </a:gsLst>
              <a:lin ang="5400000" scaled="1"/>
            </a:gradFill>
            <a:ln w="9525">
              <a:noFill/>
              <a:miter lim="800000"/>
              <a:headEnd/>
              <a:tailEnd/>
            </a:ln>
            <a:effectLst/>
          </p:spPr>
          <p:txBody>
            <a:bodyPr wrap="none" anchor="ctr"/>
            <a:lstStyle/>
            <a:p>
              <a:pPr>
                <a:defRPr/>
              </a:pPr>
              <a:endParaRPr lang="en-US"/>
            </a:p>
          </p:txBody>
        </p:sp>
      </p:grpSp>
      <p:grpSp>
        <p:nvGrpSpPr>
          <p:cNvPr id="10" name="Group 8"/>
          <p:cNvGrpSpPr>
            <a:grpSpLocks/>
          </p:cNvGrpSpPr>
          <p:nvPr/>
        </p:nvGrpSpPr>
        <p:grpSpPr bwMode="auto">
          <a:xfrm>
            <a:off x="412750" y="6477000"/>
            <a:ext cx="8686800" cy="228600"/>
            <a:chOff x="260" y="4080"/>
            <a:chExt cx="5472" cy="144"/>
          </a:xfrm>
        </p:grpSpPr>
        <p:sp>
          <p:nvSpPr>
            <p:cNvPr id="11" name="Rectangle 9"/>
            <p:cNvSpPr>
              <a:spLocks noChangeArrowheads="1"/>
            </p:cNvSpPr>
            <p:nvPr/>
          </p:nvSpPr>
          <p:spPr bwMode="auto">
            <a:xfrm rot="5400000" flipV="1">
              <a:off x="2972" y="1368"/>
              <a:ext cx="48" cy="5472"/>
            </a:xfrm>
            <a:prstGeom prst="rect">
              <a:avLst/>
            </a:prstGeom>
            <a:gradFill rotWithShape="0">
              <a:gsLst>
                <a:gs pos="0">
                  <a:schemeClr val="bg1"/>
                </a:gs>
                <a:gs pos="100000">
                  <a:schemeClr val="accent1"/>
                </a:gs>
              </a:gsLst>
              <a:lin ang="0" scaled="1"/>
            </a:gradFill>
            <a:ln w="9525">
              <a:noFill/>
              <a:miter lim="800000"/>
              <a:headEnd/>
              <a:tailEnd/>
            </a:ln>
            <a:effectLst/>
          </p:spPr>
          <p:txBody>
            <a:bodyPr wrap="none" anchor="ctr"/>
            <a:lstStyle/>
            <a:p>
              <a:pPr>
                <a:defRPr/>
              </a:pPr>
              <a:endParaRPr lang="en-US"/>
            </a:p>
          </p:txBody>
        </p:sp>
        <p:sp>
          <p:nvSpPr>
            <p:cNvPr id="12" name="Rectangle 10"/>
            <p:cNvSpPr>
              <a:spLocks noChangeArrowheads="1"/>
            </p:cNvSpPr>
            <p:nvPr/>
          </p:nvSpPr>
          <p:spPr bwMode="auto">
            <a:xfrm rot="5400000" flipV="1">
              <a:off x="2914" y="1522"/>
              <a:ext cx="48" cy="5355"/>
            </a:xfrm>
            <a:prstGeom prst="rect">
              <a:avLst/>
            </a:prstGeom>
            <a:gradFill rotWithShape="0">
              <a:gsLst>
                <a:gs pos="0">
                  <a:schemeClr val="bg1"/>
                </a:gs>
                <a:gs pos="100000">
                  <a:schemeClr val="hlink"/>
                </a:gs>
              </a:gsLst>
              <a:lin ang="0" scaled="1"/>
            </a:gradFill>
            <a:ln w="9525">
              <a:noFill/>
              <a:miter lim="800000"/>
              <a:headEnd/>
              <a:tailEnd/>
            </a:ln>
            <a:effectLst/>
          </p:spPr>
          <p:txBody>
            <a:bodyPr wrap="none" anchor="ctr"/>
            <a:lstStyle/>
            <a:p>
              <a:pPr>
                <a:defRPr/>
              </a:pPr>
              <a:endParaRPr lang="en-US"/>
            </a:p>
          </p:txBody>
        </p:sp>
      </p:grpSp>
      <p:grpSp>
        <p:nvGrpSpPr>
          <p:cNvPr id="13" name="Group 11"/>
          <p:cNvGrpSpPr>
            <a:grpSpLocks/>
          </p:cNvGrpSpPr>
          <p:nvPr/>
        </p:nvGrpSpPr>
        <p:grpSpPr bwMode="auto">
          <a:xfrm>
            <a:off x="76200" y="176213"/>
            <a:ext cx="8745538" cy="161925"/>
            <a:chOff x="48" y="111"/>
            <a:chExt cx="5509" cy="102"/>
          </a:xfrm>
        </p:grpSpPr>
        <p:sp>
          <p:nvSpPr>
            <p:cNvPr id="14" name="Rectangle 12"/>
            <p:cNvSpPr>
              <a:spLocks noChangeArrowheads="1"/>
            </p:cNvSpPr>
            <p:nvPr/>
          </p:nvSpPr>
          <p:spPr bwMode="auto">
            <a:xfrm rot="5400000" flipV="1">
              <a:off x="2853" y="-2491"/>
              <a:ext cx="37" cy="5371"/>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lstStyle/>
            <a:p>
              <a:pPr>
                <a:defRPr/>
              </a:pPr>
              <a:endParaRPr lang="en-US"/>
            </a:p>
          </p:txBody>
        </p:sp>
        <p:sp>
          <p:nvSpPr>
            <p:cNvPr id="15" name="Rectangle 13"/>
            <p:cNvSpPr>
              <a:spLocks noChangeArrowheads="1"/>
            </p:cNvSpPr>
            <p:nvPr/>
          </p:nvSpPr>
          <p:spPr bwMode="auto">
            <a:xfrm rot="5400000" flipV="1">
              <a:off x="2783" y="-2624"/>
              <a:ext cx="38" cy="5509"/>
            </a:xfrm>
            <a:prstGeom prst="rect">
              <a:avLst/>
            </a:prstGeom>
            <a:gradFill rotWithShape="0">
              <a:gsLst>
                <a:gs pos="0">
                  <a:schemeClr val="accent1"/>
                </a:gs>
                <a:gs pos="100000">
                  <a:schemeClr val="bg1"/>
                </a:gs>
              </a:gsLst>
              <a:lin ang="0" scaled="1"/>
            </a:gradFill>
            <a:ln w="9525">
              <a:noFill/>
              <a:miter lim="800000"/>
              <a:headEnd/>
              <a:tailEnd/>
            </a:ln>
            <a:effectLst/>
          </p:spPr>
          <p:txBody>
            <a:bodyPr wrap="none" anchor="ctr"/>
            <a:lstStyle/>
            <a:p>
              <a:pPr>
                <a:defRPr/>
              </a:pPr>
              <a:endParaRPr lang="en-US"/>
            </a:p>
          </p:txBody>
        </p:sp>
      </p:grpSp>
      <p:sp>
        <p:nvSpPr>
          <p:cNvPr id="91150" name="Rectangle 14"/>
          <p:cNvSpPr>
            <a:spLocks noGrp="1" noChangeArrowheads="1"/>
          </p:cNvSpPr>
          <p:nvPr>
            <p:ph type="ctrTitle" sz="quarter"/>
          </p:nvPr>
        </p:nvSpPr>
        <p:spPr>
          <a:xfrm>
            <a:off x="685800" y="1981200"/>
            <a:ext cx="7772400" cy="1143000"/>
          </a:xfrm>
        </p:spPr>
        <p:txBody>
          <a:bodyPr anchor="ctr"/>
          <a:lstStyle>
            <a:lvl1pPr algn="ctr">
              <a:defRPr sz="4000">
                <a:solidFill>
                  <a:schemeClr val="tx1"/>
                </a:solidFill>
              </a:defRPr>
            </a:lvl1pPr>
          </a:lstStyle>
          <a:p>
            <a:r>
              <a:rPr lang="en-US"/>
              <a:t>Click to edit Master title style</a:t>
            </a:r>
          </a:p>
        </p:txBody>
      </p:sp>
      <p:sp>
        <p:nvSpPr>
          <p:cNvPr id="91151" name="Rectangle 15"/>
          <p:cNvSpPr>
            <a:spLocks noGrp="1" noChangeArrowheads="1"/>
          </p:cNvSpPr>
          <p:nvPr>
            <p:ph type="subTitle" sz="quarter" idx="1"/>
          </p:nvPr>
        </p:nvSpPr>
        <p:spPr>
          <a:xfrm>
            <a:off x="1371600" y="3886200"/>
            <a:ext cx="6400800" cy="1752600"/>
          </a:xfrm>
        </p:spPr>
        <p:txBody>
          <a:bodyPr/>
          <a:lstStyle>
            <a:lvl1pPr marL="0" indent="0" algn="ctr">
              <a:buFontTx/>
              <a:buNone/>
              <a:defRPr sz="2800"/>
            </a:lvl1pPr>
          </a:lstStyle>
          <a:p>
            <a:r>
              <a:rPr lang="en-US"/>
              <a:t>Click to edit Master subtitle style</a:t>
            </a:r>
          </a:p>
        </p:txBody>
      </p:sp>
      <p:sp>
        <p:nvSpPr>
          <p:cNvPr id="16" name="Rectangle 16"/>
          <p:cNvSpPr>
            <a:spLocks noGrp="1" noChangeArrowheads="1"/>
          </p:cNvSpPr>
          <p:nvPr>
            <p:ph type="dt" sz="quarter" idx="10"/>
          </p:nvPr>
        </p:nvSpPr>
        <p:spPr>
          <a:xfrm>
            <a:off x="439738" y="5989638"/>
            <a:ext cx="1905000" cy="457200"/>
          </a:xfrm>
        </p:spPr>
        <p:txBody>
          <a:bodyPr/>
          <a:lstStyle>
            <a:lvl1pPr>
              <a:defRPr/>
            </a:lvl1pPr>
          </a:lstStyle>
          <a:p>
            <a:pPr>
              <a:defRPr/>
            </a:pPr>
            <a:endParaRPr lang="en-US"/>
          </a:p>
        </p:txBody>
      </p:sp>
      <p:sp>
        <p:nvSpPr>
          <p:cNvPr id="17" name="Rectangle 17"/>
          <p:cNvSpPr>
            <a:spLocks noGrp="1" noChangeArrowheads="1"/>
          </p:cNvSpPr>
          <p:nvPr>
            <p:ph type="ftr" sz="quarter" idx="11"/>
          </p:nvPr>
        </p:nvSpPr>
        <p:spPr>
          <a:xfrm>
            <a:off x="3135313" y="6002338"/>
            <a:ext cx="2895600" cy="457200"/>
          </a:xfrm>
        </p:spPr>
        <p:txBody>
          <a:bodyPr/>
          <a:lstStyle>
            <a:lvl1pPr>
              <a:defRPr/>
            </a:lvl1pPr>
          </a:lstStyle>
          <a:p>
            <a:pPr>
              <a:defRPr/>
            </a:pPr>
            <a:endParaRPr lang="en-US"/>
          </a:p>
        </p:txBody>
      </p:sp>
      <p:sp>
        <p:nvSpPr>
          <p:cNvPr id="18" name="Rectangle 18"/>
          <p:cNvSpPr>
            <a:spLocks noGrp="1" noChangeArrowheads="1"/>
          </p:cNvSpPr>
          <p:nvPr>
            <p:ph type="sldNum" sz="quarter" idx="12"/>
          </p:nvPr>
        </p:nvSpPr>
        <p:spPr>
          <a:xfrm>
            <a:off x="6800850" y="5978525"/>
            <a:ext cx="1905000" cy="457200"/>
          </a:xfrm>
        </p:spPr>
        <p:txBody>
          <a:bodyPr/>
          <a:lstStyle>
            <a:lvl1pPr>
              <a:defRPr/>
            </a:lvl1pPr>
          </a:lstStyle>
          <a:p>
            <a:pPr>
              <a:defRPr/>
            </a:pPr>
            <a:fld id="{DBC868EB-7015-4DA4-9DBF-58F3F60174C6}" type="slidenum">
              <a:rPr lang="en-US"/>
              <a:pPr>
                <a:defRPr/>
              </a:pPr>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0-#ppt_w/2"/>
                                          </p:val>
                                        </p:tav>
                                        <p:tav tm="100000">
                                          <p:val>
                                            <p:strVal val="#ppt_x"/>
                                          </p:val>
                                        </p:tav>
                                      </p:tavLst>
                                    </p:anim>
                                    <p:anim calcmode="lin" valueType="num">
                                      <p:cBhvr additive="base">
                                        <p:cTn id="13" dur="500" fill="hold"/>
                                        <p:tgtEl>
                                          <p:spTgt spid="10"/>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2" fill="hold" nodeType="after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additive="base">
                                        <p:cTn id="22" dur="500" fill="hold"/>
                                        <p:tgtEl>
                                          <p:spTgt spid="13"/>
                                        </p:tgtEl>
                                        <p:attrNameLst>
                                          <p:attrName>ppt_x</p:attrName>
                                        </p:attrNameLst>
                                      </p:cBhvr>
                                      <p:tavLst>
                                        <p:tav tm="0">
                                          <p:val>
                                            <p:strVal val="1+#ppt_w/2"/>
                                          </p:val>
                                        </p:tav>
                                        <p:tav tm="100000">
                                          <p:val>
                                            <p:strVal val="#ppt_x"/>
                                          </p:val>
                                        </p:tav>
                                      </p:tavLst>
                                    </p:anim>
                                    <p:anim calcmode="lin" valueType="num">
                                      <p:cBhvr additive="base">
                                        <p:cTn id="23" dur="50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9651E3CF-FE93-4C1A-95C8-59A0DB2625A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334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FE8E407B-D44D-4842-A746-17FC241227C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0F2C9E59-69DB-418D-87A1-0217F2C9AFC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5F61327F-EB10-458C-81E7-607C48D52A3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752600"/>
            <a:ext cx="3810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52600"/>
            <a:ext cx="3810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7EB936A8-9463-42DD-8E8E-6D8377F2EF6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9"/>
          <p:cNvSpPr>
            <a:spLocks noGrp="1" noChangeArrowheads="1"/>
          </p:cNvSpPr>
          <p:nvPr>
            <p:ph type="dt" sz="half" idx="10"/>
          </p:nvPr>
        </p:nvSpPr>
        <p:spPr>
          <a:ln/>
        </p:spPr>
        <p:txBody>
          <a:bodyPr/>
          <a:lstStyle>
            <a:lvl1pPr>
              <a:defRPr/>
            </a:lvl1pPr>
          </a:lstStyle>
          <a:p>
            <a:pPr>
              <a:defRPr/>
            </a:pPr>
            <a:endParaRPr lang="en-US"/>
          </a:p>
        </p:txBody>
      </p:sp>
      <p:sp>
        <p:nvSpPr>
          <p:cNvPr id="8" name="Rectangle 20"/>
          <p:cNvSpPr>
            <a:spLocks noGrp="1" noChangeArrowheads="1"/>
          </p:cNvSpPr>
          <p:nvPr>
            <p:ph type="ftr" sz="quarter" idx="11"/>
          </p:nvPr>
        </p:nvSpPr>
        <p:spPr>
          <a:ln/>
        </p:spPr>
        <p:txBody>
          <a:bodyPr/>
          <a:lstStyle>
            <a:lvl1pPr>
              <a:defRPr/>
            </a:lvl1pPr>
          </a:lstStyle>
          <a:p>
            <a:pPr>
              <a:defRPr/>
            </a:pPr>
            <a:endParaRPr lang="en-US"/>
          </a:p>
        </p:txBody>
      </p:sp>
      <p:sp>
        <p:nvSpPr>
          <p:cNvPr id="9" name="Rectangle 21"/>
          <p:cNvSpPr>
            <a:spLocks noGrp="1" noChangeArrowheads="1"/>
          </p:cNvSpPr>
          <p:nvPr>
            <p:ph type="sldNum" sz="quarter" idx="12"/>
          </p:nvPr>
        </p:nvSpPr>
        <p:spPr>
          <a:ln/>
        </p:spPr>
        <p:txBody>
          <a:bodyPr/>
          <a:lstStyle>
            <a:lvl1pPr>
              <a:defRPr/>
            </a:lvl1pPr>
          </a:lstStyle>
          <a:p>
            <a:pPr>
              <a:defRPr/>
            </a:pPr>
            <a:fld id="{72807813-20AA-404A-BB3D-0337A4500FD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9"/>
          <p:cNvSpPr>
            <a:spLocks noGrp="1" noChangeArrowheads="1"/>
          </p:cNvSpPr>
          <p:nvPr>
            <p:ph type="dt" sz="half" idx="10"/>
          </p:nvPr>
        </p:nvSpPr>
        <p:spPr>
          <a:ln/>
        </p:spPr>
        <p:txBody>
          <a:bodyPr/>
          <a:lstStyle>
            <a:lvl1pPr>
              <a:defRPr/>
            </a:lvl1pPr>
          </a:lstStyle>
          <a:p>
            <a:pPr>
              <a:defRPr/>
            </a:pPr>
            <a:endParaRPr lang="en-US"/>
          </a:p>
        </p:txBody>
      </p:sp>
      <p:sp>
        <p:nvSpPr>
          <p:cNvPr id="4" name="Rectangle 20"/>
          <p:cNvSpPr>
            <a:spLocks noGrp="1" noChangeArrowheads="1"/>
          </p:cNvSpPr>
          <p:nvPr>
            <p:ph type="ftr" sz="quarter" idx="11"/>
          </p:nvPr>
        </p:nvSpPr>
        <p:spPr>
          <a:ln/>
        </p:spPr>
        <p:txBody>
          <a:bodyPr/>
          <a:lstStyle>
            <a:lvl1pPr>
              <a:defRPr/>
            </a:lvl1pPr>
          </a:lstStyle>
          <a:p>
            <a:pPr>
              <a:defRPr/>
            </a:pPr>
            <a:endParaRPr lang="en-US"/>
          </a:p>
        </p:txBody>
      </p:sp>
      <p:sp>
        <p:nvSpPr>
          <p:cNvPr id="5" name="Rectangle 21"/>
          <p:cNvSpPr>
            <a:spLocks noGrp="1" noChangeArrowheads="1"/>
          </p:cNvSpPr>
          <p:nvPr>
            <p:ph type="sldNum" sz="quarter" idx="12"/>
          </p:nvPr>
        </p:nvSpPr>
        <p:spPr>
          <a:ln/>
        </p:spPr>
        <p:txBody>
          <a:bodyPr/>
          <a:lstStyle>
            <a:lvl1pPr>
              <a:defRPr/>
            </a:lvl1pPr>
          </a:lstStyle>
          <a:p>
            <a:pPr>
              <a:defRPr/>
            </a:pPr>
            <a:fld id="{F88F2A0A-99CF-486B-AC04-3F0BCEEF5F6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9"/>
          <p:cNvSpPr>
            <a:spLocks noGrp="1" noChangeArrowheads="1"/>
          </p:cNvSpPr>
          <p:nvPr>
            <p:ph type="dt" sz="half" idx="10"/>
          </p:nvPr>
        </p:nvSpPr>
        <p:spPr>
          <a:ln/>
        </p:spPr>
        <p:txBody>
          <a:bodyPr/>
          <a:lstStyle>
            <a:lvl1pPr>
              <a:defRPr/>
            </a:lvl1pPr>
          </a:lstStyle>
          <a:p>
            <a:pPr>
              <a:defRPr/>
            </a:pPr>
            <a:endParaRPr lang="en-US"/>
          </a:p>
        </p:txBody>
      </p:sp>
      <p:sp>
        <p:nvSpPr>
          <p:cNvPr id="3" name="Rectangle 20"/>
          <p:cNvSpPr>
            <a:spLocks noGrp="1" noChangeArrowheads="1"/>
          </p:cNvSpPr>
          <p:nvPr>
            <p:ph type="ftr" sz="quarter" idx="11"/>
          </p:nvPr>
        </p:nvSpPr>
        <p:spPr>
          <a:ln/>
        </p:spPr>
        <p:txBody>
          <a:bodyPr/>
          <a:lstStyle>
            <a:lvl1pPr>
              <a:defRPr/>
            </a:lvl1pPr>
          </a:lstStyle>
          <a:p>
            <a:pPr>
              <a:defRPr/>
            </a:pPr>
            <a:endParaRPr lang="en-US"/>
          </a:p>
        </p:txBody>
      </p:sp>
      <p:sp>
        <p:nvSpPr>
          <p:cNvPr id="4" name="Rectangle 21"/>
          <p:cNvSpPr>
            <a:spLocks noGrp="1" noChangeArrowheads="1"/>
          </p:cNvSpPr>
          <p:nvPr>
            <p:ph type="sldNum" sz="quarter" idx="12"/>
          </p:nvPr>
        </p:nvSpPr>
        <p:spPr>
          <a:ln/>
        </p:spPr>
        <p:txBody>
          <a:bodyPr/>
          <a:lstStyle>
            <a:lvl1pPr>
              <a:defRPr/>
            </a:lvl1pPr>
          </a:lstStyle>
          <a:p>
            <a:pPr>
              <a:defRPr/>
            </a:pPr>
            <a:fld id="{41F59739-5111-4526-81EA-13A1E598F55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B9561E8E-DEC9-42EF-BD13-914CC23B01D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68EEDC4D-21D4-441A-8E8E-29AA053B82B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77800" y="230188"/>
            <a:ext cx="203200" cy="6503987"/>
            <a:chOff x="112" y="145"/>
            <a:chExt cx="128" cy="4097"/>
          </a:xfrm>
        </p:grpSpPr>
        <p:sp>
          <p:nvSpPr>
            <p:cNvPr id="90115" name="Rectangle 3"/>
            <p:cNvSpPr>
              <a:spLocks noChangeArrowheads="1"/>
            </p:cNvSpPr>
            <p:nvPr/>
          </p:nvSpPr>
          <p:spPr bwMode="auto">
            <a:xfrm flipH="1">
              <a:off x="192" y="162"/>
              <a:ext cx="48" cy="4080"/>
            </a:xfrm>
            <a:prstGeom prst="rect">
              <a:avLst/>
            </a:prstGeom>
            <a:gradFill rotWithShape="0">
              <a:gsLst>
                <a:gs pos="0">
                  <a:schemeClr val="bg1"/>
                </a:gs>
                <a:gs pos="100000">
                  <a:schemeClr val="folHlink"/>
                </a:gs>
              </a:gsLst>
              <a:lin ang="5400000" scaled="1"/>
            </a:gradFill>
            <a:ln w="9525">
              <a:noFill/>
              <a:miter lim="800000"/>
              <a:headEnd/>
              <a:tailEnd/>
            </a:ln>
            <a:effectLst/>
          </p:spPr>
          <p:txBody>
            <a:bodyPr wrap="none" anchor="ctr"/>
            <a:lstStyle/>
            <a:p>
              <a:pPr>
                <a:defRPr/>
              </a:pPr>
              <a:endParaRPr lang="en-US"/>
            </a:p>
          </p:txBody>
        </p:sp>
        <p:sp>
          <p:nvSpPr>
            <p:cNvPr id="90116" name="Rectangle 4"/>
            <p:cNvSpPr>
              <a:spLocks noChangeArrowheads="1"/>
            </p:cNvSpPr>
            <p:nvPr/>
          </p:nvSpPr>
          <p:spPr bwMode="auto">
            <a:xfrm>
              <a:off x="112" y="145"/>
              <a:ext cx="48" cy="3941"/>
            </a:xfrm>
            <a:prstGeom prst="rect">
              <a:avLst/>
            </a:prstGeom>
            <a:gradFill rotWithShape="0">
              <a:gsLst>
                <a:gs pos="0">
                  <a:schemeClr val="bg1"/>
                </a:gs>
                <a:gs pos="100000">
                  <a:schemeClr val="hlink"/>
                </a:gs>
              </a:gsLst>
              <a:lin ang="5400000" scaled="1"/>
            </a:gradFill>
            <a:ln w="9525">
              <a:noFill/>
              <a:miter lim="800000"/>
              <a:headEnd/>
              <a:tailEnd/>
            </a:ln>
            <a:effectLst/>
          </p:spPr>
          <p:txBody>
            <a:bodyPr wrap="none" anchor="ctr"/>
            <a:lstStyle/>
            <a:p>
              <a:pPr algn="ctr">
                <a:defRPr/>
              </a:pPr>
              <a:endParaRPr lang="en-US" sz="2400" b="0">
                <a:latin typeface="Times New Roman" pitchFamily="18" charset="0"/>
              </a:endParaRPr>
            </a:p>
          </p:txBody>
        </p:sp>
      </p:grpSp>
      <p:grpSp>
        <p:nvGrpSpPr>
          <p:cNvPr id="1027" name="Group 5"/>
          <p:cNvGrpSpPr>
            <a:grpSpLocks/>
          </p:cNvGrpSpPr>
          <p:nvPr/>
        </p:nvGrpSpPr>
        <p:grpSpPr bwMode="auto">
          <a:xfrm>
            <a:off x="8793163" y="220663"/>
            <a:ext cx="198437" cy="6408737"/>
            <a:chOff x="5539" y="139"/>
            <a:chExt cx="125" cy="4037"/>
          </a:xfrm>
        </p:grpSpPr>
        <p:sp>
          <p:nvSpPr>
            <p:cNvPr id="90118" name="Rectangle 6"/>
            <p:cNvSpPr>
              <a:spLocks noChangeArrowheads="1"/>
            </p:cNvSpPr>
            <p:nvPr/>
          </p:nvSpPr>
          <p:spPr bwMode="auto">
            <a:xfrm rot="-10800000" flipH="1" flipV="1">
              <a:off x="5621" y="139"/>
              <a:ext cx="43" cy="3989"/>
            </a:xfrm>
            <a:prstGeom prst="rect">
              <a:avLst/>
            </a:prstGeom>
            <a:gradFill rotWithShape="0">
              <a:gsLst>
                <a:gs pos="0">
                  <a:schemeClr val="accent1"/>
                </a:gs>
                <a:gs pos="100000">
                  <a:schemeClr val="bg1"/>
                </a:gs>
              </a:gsLst>
              <a:lin ang="5400000" scaled="1"/>
            </a:gradFill>
            <a:ln w="9525">
              <a:noFill/>
              <a:miter lim="800000"/>
              <a:headEnd/>
              <a:tailEnd/>
            </a:ln>
            <a:effectLst/>
          </p:spPr>
          <p:txBody>
            <a:bodyPr wrap="none" anchor="ctr"/>
            <a:lstStyle/>
            <a:p>
              <a:pPr>
                <a:defRPr/>
              </a:pPr>
              <a:endParaRPr lang="en-US"/>
            </a:p>
          </p:txBody>
        </p:sp>
        <p:sp>
          <p:nvSpPr>
            <p:cNvPr id="90119" name="Rectangle 7"/>
            <p:cNvSpPr>
              <a:spLocks noChangeArrowheads="1"/>
            </p:cNvSpPr>
            <p:nvPr/>
          </p:nvSpPr>
          <p:spPr bwMode="auto">
            <a:xfrm rot="10800000" flipV="1">
              <a:off x="5539" y="240"/>
              <a:ext cx="49" cy="3936"/>
            </a:xfrm>
            <a:prstGeom prst="rect">
              <a:avLst/>
            </a:prstGeom>
            <a:gradFill rotWithShape="0">
              <a:gsLst>
                <a:gs pos="0">
                  <a:schemeClr val="accent2"/>
                </a:gs>
                <a:gs pos="100000">
                  <a:schemeClr val="bg1"/>
                </a:gs>
              </a:gsLst>
              <a:lin ang="5400000" scaled="1"/>
            </a:gradFill>
            <a:ln w="9525">
              <a:noFill/>
              <a:miter lim="800000"/>
              <a:headEnd/>
              <a:tailEnd/>
            </a:ln>
            <a:effectLst/>
          </p:spPr>
          <p:txBody>
            <a:bodyPr wrap="none" anchor="ctr"/>
            <a:lstStyle/>
            <a:p>
              <a:pPr>
                <a:defRPr/>
              </a:pPr>
              <a:endParaRPr lang="en-US"/>
            </a:p>
          </p:txBody>
        </p:sp>
      </p:grpSp>
      <p:grpSp>
        <p:nvGrpSpPr>
          <p:cNvPr id="1028" name="Group 8"/>
          <p:cNvGrpSpPr>
            <a:grpSpLocks/>
          </p:cNvGrpSpPr>
          <p:nvPr/>
        </p:nvGrpSpPr>
        <p:grpSpPr bwMode="auto">
          <a:xfrm>
            <a:off x="412750" y="6477000"/>
            <a:ext cx="8686800" cy="228600"/>
            <a:chOff x="260" y="4080"/>
            <a:chExt cx="5472" cy="144"/>
          </a:xfrm>
        </p:grpSpPr>
        <p:sp>
          <p:nvSpPr>
            <p:cNvPr id="90121" name="Rectangle 9"/>
            <p:cNvSpPr>
              <a:spLocks noChangeArrowheads="1"/>
            </p:cNvSpPr>
            <p:nvPr/>
          </p:nvSpPr>
          <p:spPr bwMode="auto">
            <a:xfrm rot="5400000" flipV="1">
              <a:off x="2972" y="1368"/>
              <a:ext cx="48" cy="5472"/>
            </a:xfrm>
            <a:prstGeom prst="rect">
              <a:avLst/>
            </a:prstGeom>
            <a:gradFill rotWithShape="0">
              <a:gsLst>
                <a:gs pos="0">
                  <a:schemeClr val="bg1"/>
                </a:gs>
                <a:gs pos="100000">
                  <a:schemeClr val="accent1"/>
                </a:gs>
              </a:gsLst>
              <a:lin ang="0" scaled="1"/>
            </a:gradFill>
            <a:ln w="9525">
              <a:noFill/>
              <a:miter lim="800000"/>
              <a:headEnd/>
              <a:tailEnd/>
            </a:ln>
            <a:effectLst/>
          </p:spPr>
          <p:txBody>
            <a:bodyPr wrap="none" anchor="ctr"/>
            <a:lstStyle/>
            <a:p>
              <a:pPr>
                <a:defRPr/>
              </a:pPr>
              <a:endParaRPr lang="en-US"/>
            </a:p>
          </p:txBody>
        </p:sp>
        <p:sp>
          <p:nvSpPr>
            <p:cNvPr id="90122" name="Rectangle 10"/>
            <p:cNvSpPr>
              <a:spLocks noChangeArrowheads="1"/>
            </p:cNvSpPr>
            <p:nvPr/>
          </p:nvSpPr>
          <p:spPr bwMode="auto">
            <a:xfrm rot="5400000" flipV="1">
              <a:off x="2914" y="1522"/>
              <a:ext cx="48" cy="5355"/>
            </a:xfrm>
            <a:prstGeom prst="rect">
              <a:avLst/>
            </a:prstGeom>
            <a:gradFill rotWithShape="0">
              <a:gsLst>
                <a:gs pos="0">
                  <a:schemeClr val="bg1"/>
                </a:gs>
                <a:gs pos="100000">
                  <a:schemeClr val="hlink"/>
                </a:gs>
              </a:gsLst>
              <a:lin ang="0" scaled="1"/>
            </a:gradFill>
            <a:ln w="9525">
              <a:noFill/>
              <a:miter lim="800000"/>
              <a:headEnd/>
              <a:tailEnd/>
            </a:ln>
            <a:effectLst/>
          </p:spPr>
          <p:txBody>
            <a:bodyPr wrap="none" anchor="ctr"/>
            <a:lstStyle/>
            <a:p>
              <a:pPr>
                <a:defRPr/>
              </a:pPr>
              <a:endParaRPr lang="en-US"/>
            </a:p>
          </p:txBody>
        </p:sp>
      </p:grpSp>
      <p:grpSp>
        <p:nvGrpSpPr>
          <p:cNvPr id="1029" name="Group 11"/>
          <p:cNvGrpSpPr>
            <a:grpSpLocks/>
          </p:cNvGrpSpPr>
          <p:nvPr/>
        </p:nvGrpSpPr>
        <p:grpSpPr bwMode="auto">
          <a:xfrm>
            <a:off x="76200" y="176213"/>
            <a:ext cx="8745538" cy="161925"/>
            <a:chOff x="48" y="111"/>
            <a:chExt cx="5509" cy="102"/>
          </a:xfrm>
        </p:grpSpPr>
        <p:sp>
          <p:nvSpPr>
            <p:cNvPr id="90124" name="Rectangle 12"/>
            <p:cNvSpPr>
              <a:spLocks noChangeArrowheads="1"/>
            </p:cNvSpPr>
            <p:nvPr/>
          </p:nvSpPr>
          <p:spPr bwMode="auto">
            <a:xfrm rot="5400000" flipV="1">
              <a:off x="2853" y="-2491"/>
              <a:ext cx="37" cy="5371"/>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lstStyle/>
            <a:p>
              <a:pPr>
                <a:defRPr/>
              </a:pPr>
              <a:endParaRPr lang="en-US"/>
            </a:p>
          </p:txBody>
        </p:sp>
        <p:sp>
          <p:nvSpPr>
            <p:cNvPr id="90125" name="Rectangle 13"/>
            <p:cNvSpPr>
              <a:spLocks noChangeArrowheads="1"/>
            </p:cNvSpPr>
            <p:nvPr/>
          </p:nvSpPr>
          <p:spPr bwMode="auto">
            <a:xfrm rot="5400000" flipV="1">
              <a:off x="2783" y="-2624"/>
              <a:ext cx="38" cy="5509"/>
            </a:xfrm>
            <a:prstGeom prst="rect">
              <a:avLst/>
            </a:prstGeom>
            <a:gradFill rotWithShape="0">
              <a:gsLst>
                <a:gs pos="0">
                  <a:schemeClr val="accent1"/>
                </a:gs>
                <a:gs pos="100000">
                  <a:schemeClr val="bg1"/>
                </a:gs>
              </a:gsLst>
              <a:lin ang="0" scaled="1"/>
            </a:gradFill>
            <a:ln w="9525">
              <a:noFill/>
              <a:miter lim="800000"/>
              <a:headEnd/>
              <a:tailEnd/>
            </a:ln>
            <a:effectLst/>
          </p:spPr>
          <p:txBody>
            <a:bodyPr wrap="none" anchor="ctr"/>
            <a:lstStyle/>
            <a:p>
              <a:pPr>
                <a:defRPr/>
              </a:pPr>
              <a:endParaRPr lang="en-US"/>
            </a:p>
          </p:txBody>
        </p:sp>
      </p:grpSp>
      <p:grpSp>
        <p:nvGrpSpPr>
          <p:cNvPr id="1030" name="Group 14"/>
          <p:cNvGrpSpPr>
            <a:grpSpLocks/>
          </p:cNvGrpSpPr>
          <p:nvPr/>
        </p:nvGrpSpPr>
        <p:grpSpPr bwMode="auto">
          <a:xfrm>
            <a:off x="71438" y="176213"/>
            <a:ext cx="8745537" cy="161925"/>
            <a:chOff x="45" y="111"/>
            <a:chExt cx="5509" cy="102"/>
          </a:xfrm>
        </p:grpSpPr>
        <p:sp>
          <p:nvSpPr>
            <p:cNvPr id="90127" name="Rectangle 15"/>
            <p:cNvSpPr>
              <a:spLocks noChangeArrowheads="1"/>
            </p:cNvSpPr>
            <p:nvPr/>
          </p:nvSpPr>
          <p:spPr bwMode="auto">
            <a:xfrm rot="5400000" flipV="1">
              <a:off x="2850" y="-2491"/>
              <a:ext cx="37" cy="5371"/>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lstStyle/>
            <a:p>
              <a:pPr>
                <a:defRPr/>
              </a:pPr>
              <a:endParaRPr lang="en-US"/>
            </a:p>
          </p:txBody>
        </p:sp>
        <p:sp>
          <p:nvSpPr>
            <p:cNvPr id="90128" name="Rectangle 16"/>
            <p:cNvSpPr>
              <a:spLocks noChangeArrowheads="1"/>
            </p:cNvSpPr>
            <p:nvPr/>
          </p:nvSpPr>
          <p:spPr bwMode="auto">
            <a:xfrm rot="5400000" flipV="1">
              <a:off x="2781" y="-2625"/>
              <a:ext cx="38" cy="5509"/>
            </a:xfrm>
            <a:prstGeom prst="rect">
              <a:avLst/>
            </a:prstGeom>
            <a:gradFill rotWithShape="0">
              <a:gsLst>
                <a:gs pos="0">
                  <a:schemeClr val="accent1"/>
                </a:gs>
                <a:gs pos="100000">
                  <a:schemeClr val="bg1"/>
                </a:gs>
              </a:gsLst>
              <a:lin ang="0" scaled="1"/>
            </a:gradFill>
            <a:ln w="9525">
              <a:noFill/>
              <a:miter lim="800000"/>
              <a:headEnd/>
              <a:tailEnd/>
            </a:ln>
            <a:effectLst/>
          </p:spPr>
          <p:txBody>
            <a:bodyPr wrap="none" anchor="ctr"/>
            <a:lstStyle/>
            <a:p>
              <a:pPr>
                <a:defRPr/>
              </a:pPr>
              <a:endParaRPr lang="en-US"/>
            </a:p>
          </p:txBody>
        </p:sp>
      </p:grpSp>
      <p:sp>
        <p:nvSpPr>
          <p:cNvPr id="1031" name="Rectangle 17"/>
          <p:cNvSpPr>
            <a:spLocks noGrp="1" noChangeArrowheads="1"/>
          </p:cNvSpPr>
          <p:nvPr>
            <p:ph type="title"/>
          </p:nvPr>
        </p:nvSpPr>
        <p:spPr bwMode="auto">
          <a:xfrm>
            <a:off x="685800" y="609600"/>
            <a:ext cx="77724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2" name="Rectangle 18"/>
          <p:cNvSpPr>
            <a:spLocks noGrp="1" noChangeArrowheads="1"/>
          </p:cNvSpPr>
          <p:nvPr>
            <p:ph type="body" idx="1"/>
          </p:nvPr>
        </p:nvSpPr>
        <p:spPr bwMode="auto">
          <a:xfrm>
            <a:off x="685800" y="1752600"/>
            <a:ext cx="77724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0131" name="Rectangle 19"/>
          <p:cNvSpPr>
            <a:spLocks noGrp="1" noChangeArrowheads="1"/>
          </p:cNvSpPr>
          <p:nvPr>
            <p:ph type="dt" sz="half" idx="2"/>
          </p:nvPr>
        </p:nvSpPr>
        <p:spPr bwMode="auto">
          <a:xfrm>
            <a:off x="457200" y="60198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400" b="0">
                <a:latin typeface="Times New Roman" pitchFamily="18" charset="0"/>
              </a:defRPr>
            </a:lvl1pPr>
          </a:lstStyle>
          <a:p>
            <a:pPr>
              <a:defRPr/>
            </a:pPr>
            <a:endParaRPr lang="en-US"/>
          </a:p>
        </p:txBody>
      </p:sp>
      <p:sp>
        <p:nvSpPr>
          <p:cNvPr id="90132" name="Rectangle 20"/>
          <p:cNvSpPr>
            <a:spLocks noGrp="1" noChangeArrowheads="1"/>
          </p:cNvSpPr>
          <p:nvPr>
            <p:ph type="ftr" sz="quarter" idx="3"/>
          </p:nvPr>
        </p:nvSpPr>
        <p:spPr bwMode="auto">
          <a:xfrm>
            <a:off x="3124200" y="60198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b="0">
                <a:latin typeface="Times New Roman" pitchFamily="18" charset="0"/>
              </a:defRPr>
            </a:lvl1pPr>
          </a:lstStyle>
          <a:p>
            <a:pPr>
              <a:defRPr/>
            </a:pPr>
            <a:endParaRPr lang="en-US"/>
          </a:p>
        </p:txBody>
      </p:sp>
      <p:sp>
        <p:nvSpPr>
          <p:cNvPr id="90133" name="Rectangle 21"/>
          <p:cNvSpPr>
            <a:spLocks noGrp="1" noChangeArrowheads="1"/>
          </p:cNvSpPr>
          <p:nvPr>
            <p:ph type="sldNum" sz="quarter" idx="4"/>
          </p:nvPr>
        </p:nvSpPr>
        <p:spPr bwMode="auto">
          <a:xfrm>
            <a:off x="6858000" y="60198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b="0">
                <a:latin typeface="Times New Roman" pitchFamily="18" charset="0"/>
              </a:defRPr>
            </a:lvl1pPr>
          </a:lstStyle>
          <a:p>
            <a:pPr>
              <a:defRPr/>
            </a:pPr>
            <a:fld id="{1C66A631-48B4-42E3-9F1F-39FB30119A97}"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44"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Tahoma" pitchFamily="34" charset="0"/>
        </a:defRPr>
      </a:lvl2pPr>
      <a:lvl3pPr algn="l" rtl="0" eaLnBrk="0" fontAlgn="base" hangingPunct="0">
        <a:spcBef>
          <a:spcPct val="0"/>
        </a:spcBef>
        <a:spcAft>
          <a:spcPct val="0"/>
        </a:spcAft>
        <a:defRPr sz="3600">
          <a:solidFill>
            <a:schemeClr val="tx2"/>
          </a:solidFill>
          <a:latin typeface="Tahoma" pitchFamily="34" charset="0"/>
        </a:defRPr>
      </a:lvl3pPr>
      <a:lvl4pPr algn="l" rtl="0" eaLnBrk="0" fontAlgn="base" hangingPunct="0">
        <a:spcBef>
          <a:spcPct val="0"/>
        </a:spcBef>
        <a:spcAft>
          <a:spcPct val="0"/>
        </a:spcAft>
        <a:defRPr sz="3600">
          <a:solidFill>
            <a:schemeClr val="tx2"/>
          </a:solidFill>
          <a:latin typeface="Tahoma" pitchFamily="34" charset="0"/>
        </a:defRPr>
      </a:lvl4pPr>
      <a:lvl5pPr algn="l" rtl="0" eaLnBrk="0" fontAlgn="base" hangingPunct="0">
        <a:spcBef>
          <a:spcPct val="0"/>
        </a:spcBef>
        <a:spcAft>
          <a:spcPct val="0"/>
        </a:spcAft>
        <a:defRPr sz="3600">
          <a:solidFill>
            <a:schemeClr val="tx2"/>
          </a:solidFill>
          <a:latin typeface="Tahoma" pitchFamily="34" charset="0"/>
        </a:defRPr>
      </a:lvl5pPr>
      <a:lvl6pPr marL="457200" algn="l" rtl="0" fontAlgn="base">
        <a:spcBef>
          <a:spcPct val="0"/>
        </a:spcBef>
        <a:spcAft>
          <a:spcPct val="0"/>
        </a:spcAft>
        <a:defRPr sz="3600">
          <a:solidFill>
            <a:schemeClr val="tx2"/>
          </a:solidFill>
          <a:latin typeface="Tahoma" pitchFamily="34" charset="0"/>
        </a:defRPr>
      </a:lvl6pPr>
      <a:lvl7pPr marL="914400" algn="l" rtl="0" fontAlgn="base">
        <a:spcBef>
          <a:spcPct val="0"/>
        </a:spcBef>
        <a:spcAft>
          <a:spcPct val="0"/>
        </a:spcAft>
        <a:defRPr sz="3600">
          <a:solidFill>
            <a:schemeClr val="tx2"/>
          </a:solidFill>
          <a:latin typeface="Tahoma" pitchFamily="34" charset="0"/>
        </a:defRPr>
      </a:lvl7pPr>
      <a:lvl8pPr marL="1371600" algn="l" rtl="0" fontAlgn="base">
        <a:spcBef>
          <a:spcPct val="0"/>
        </a:spcBef>
        <a:spcAft>
          <a:spcPct val="0"/>
        </a:spcAft>
        <a:defRPr sz="3600">
          <a:solidFill>
            <a:schemeClr val="tx2"/>
          </a:solidFill>
          <a:latin typeface="Tahoma" pitchFamily="34" charset="0"/>
        </a:defRPr>
      </a:lvl8pPr>
      <a:lvl9pPr marL="1828800" algn="l" rtl="0" fontAlgn="base">
        <a:spcBef>
          <a:spcPct val="0"/>
        </a:spcBef>
        <a:spcAft>
          <a:spcPct val="0"/>
        </a:spcAft>
        <a:defRPr sz="36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accent1"/>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Char char="–"/>
        <a:defRPr sz="2800">
          <a:solidFill>
            <a:schemeClr val="tx1"/>
          </a:solidFill>
          <a:latin typeface="+mn-lt"/>
        </a:defRPr>
      </a:lvl2pPr>
      <a:lvl3pPr marL="1143000" indent="-228600" algn="l" rtl="0" eaLnBrk="0" fontAlgn="base" hangingPunct="0">
        <a:spcBef>
          <a:spcPct val="20000"/>
        </a:spcBef>
        <a:spcAft>
          <a:spcPct val="0"/>
        </a:spcAft>
        <a:buClr>
          <a:schemeClr val="accent1"/>
        </a:buClr>
        <a:buChar char="•"/>
        <a:defRPr sz="2400">
          <a:solidFill>
            <a:schemeClr val="tx1"/>
          </a:solidFill>
          <a:latin typeface="+mn-lt"/>
        </a:defRPr>
      </a:lvl3pPr>
      <a:lvl4pPr marL="1600200" indent="-228600" algn="l" rtl="0" eaLnBrk="0" fontAlgn="base" hangingPunct="0">
        <a:spcBef>
          <a:spcPct val="20000"/>
        </a:spcBef>
        <a:spcAft>
          <a:spcPct val="0"/>
        </a:spcAft>
        <a:buClr>
          <a:schemeClr val="folHlink"/>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81000" y="457200"/>
            <a:ext cx="8382000" cy="5983689"/>
          </a:xfrm>
          <a:prstGeom prst="rect">
            <a:avLst/>
          </a:prstGeom>
          <a:noFill/>
          <a:ln w="12700">
            <a:noFill/>
            <a:miter lim="800000"/>
            <a:headEnd/>
            <a:tailEnd/>
          </a:ln>
        </p:spPr>
        <p:txBody>
          <a:bodyPr lIns="90488" tIns="44450" rIns="90488" bIns="44450">
            <a:spAutoFit/>
          </a:bodyPr>
          <a:lstStyle/>
          <a:p>
            <a:pPr algn="ctr" eaLnBrk="0" hangingPunct="0"/>
            <a:r>
              <a:rPr lang="en-US" sz="4400" dirty="0" smtClean="0"/>
              <a:t>When Your World Crashes . . . </a:t>
            </a:r>
            <a:endParaRPr lang="en-US" sz="4400" dirty="0"/>
          </a:p>
          <a:p>
            <a:pPr algn="ctr" eaLnBrk="0" hangingPunct="0"/>
            <a:r>
              <a:rPr lang="en-US" sz="4800" dirty="0"/>
              <a:t> </a:t>
            </a:r>
            <a:r>
              <a:rPr lang="en-US" sz="3900" dirty="0"/>
              <a:t> </a:t>
            </a:r>
            <a:r>
              <a:rPr lang="en-US" sz="4000" dirty="0"/>
              <a:t>  </a:t>
            </a:r>
          </a:p>
          <a:p>
            <a:pPr algn="ctr" eaLnBrk="0" hangingPunct="0">
              <a:spcBef>
                <a:spcPct val="50000"/>
              </a:spcBef>
            </a:pPr>
            <a:endParaRPr lang="en-US" sz="800" dirty="0"/>
          </a:p>
          <a:p>
            <a:pPr algn="ctr" eaLnBrk="0" hangingPunct="0">
              <a:spcBef>
                <a:spcPct val="50000"/>
              </a:spcBef>
            </a:pPr>
            <a:endParaRPr lang="en-US" sz="800" dirty="0"/>
          </a:p>
          <a:p>
            <a:pPr algn="ctr" eaLnBrk="0" hangingPunct="0">
              <a:spcBef>
                <a:spcPct val="50000"/>
              </a:spcBef>
            </a:pPr>
            <a:endParaRPr lang="en-US" sz="800" dirty="0"/>
          </a:p>
          <a:p>
            <a:pPr algn="ctr" eaLnBrk="0" hangingPunct="0">
              <a:spcBef>
                <a:spcPct val="50000"/>
              </a:spcBef>
            </a:pPr>
            <a:endParaRPr lang="en-US" sz="800" dirty="0"/>
          </a:p>
          <a:p>
            <a:pPr algn="ctr" eaLnBrk="0" hangingPunct="0">
              <a:spcBef>
                <a:spcPct val="50000"/>
              </a:spcBef>
            </a:pPr>
            <a:endParaRPr lang="en-US" sz="800" dirty="0"/>
          </a:p>
          <a:p>
            <a:pPr algn="ctr" eaLnBrk="0" hangingPunct="0">
              <a:spcBef>
                <a:spcPct val="50000"/>
              </a:spcBef>
            </a:pPr>
            <a:endParaRPr lang="en-US" sz="800" dirty="0"/>
          </a:p>
          <a:p>
            <a:pPr algn="ctr" eaLnBrk="0" hangingPunct="0">
              <a:spcBef>
                <a:spcPct val="50000"/>
              </a:spcBef>
            </a:pPr>
            <a:endParaRPr lang="en-US" sz="800" dirty="0"/>
          </a:p>
          <a:p>
            <a:pPr algn="ctr" eaLnBrk="0" hangingPunct="0">
              <a:spcBef>
                <a:spcPct val="50000"/>
              </a:spcBef>
            </a:pPr>
            <a:endParaRPr lang="en-US" sz="800" dirty="0"/>
          </a:p>
          <a:p>
            <a:pPr algn="ctr" eaLnBrk="0" hangingPunct="0">
              <a:spcBef>
                <a:spcPct val="50000"/>
              </a:spcBef>
            </a:pPr>
            <a:endParaRPr lang="en-US" sz="800" dirty="0"/>
          </a:p>
          <a:p>
            <a:pPr algn="ctr" eaLnBrk="0" hangingPunct="0">
              <a:spcBef>
                <a:spcPct val="50000"/>
              </a:spcBef>
            </a:pPr>
            <a:endParaRPr lang="en-US" sz="800" dirty="0"/>
          </a:p>
          <a:p>
            <a:pPr algn="ctr" eaLnBrk="0" hangingPunct="0">
              <a:spcBef>
                <a:spcPct val="50000"/>
              </a:spcBef>
            </a:pPr>
            <a:endParaRPr lang="en-US" sz="800" dirty="0"/>
          </a:p>
          <a:p>
            <a:pPr algn="ctr" eaLnBrk="0" hangingPunct="0">
              <a:spcBef>
                <a:spcPct val="50000"/>
              </a:spcBef>
            </a:pPr>
            <a:endParaRPr lang="en-US" sz="800" dirty="0"/>
          </a:p>
          <a:p>
            <a:pPr algn="ctr" eaLnBrk="0" hangingPunct="0">
              <a:spcBef>
                <a:spcPct val="50000"/>
              </a:spcBef>
            </a:pPr>
            <a:endParaRPr lang="en-US" sz="800" dirty="0"/>
          </a:p>
          <a:p>
            <a:pPr algn="ctr" eaLnBrk="0" hangingPunct="0">
              <a:spcBef>
                <a:spcPct val="50000"/>
              </a:spcBef>
            </a:pPr>
            <a:endParaRPr lang="en-US" sz="800" dirty="0"/>
          </a:p>
          <a:p>
            <a:pPr algn="ctr" eaLnBrk="0" hangingPunct="0">
              <a:spcBef>
                <a:spcPct val="50000"/>
              </a:spcBef>
            </a:pPr>
            <a:endParaRPr lang="en-US" sz="800" dirty="0"/>
          </a:p>
          <a:p>
            <a:pPr algn="ctr" eaLnBrk="0" hangingPunct="0">
              <a:spcBef>
                <a:spcPct val="50000"/>
              </a:spcBef>
            </a:pPr>
            <a:endParaRPr lang="en-US" sz="800" dirty="0"/>
          </a:p>
          <a:p>
            <a:pPr algn="ctr" eaLnBrk="0" hangingPunct="0">
              <a:spcBef>
                <a:spcPct val="50000"/>
              </a:spcBef>
            </a:pPr>
            <a:endParaRPr lang="en-US" sz="800" dirty="0"/>
          </a:p>
          <a:p>
            <a:pPr algn="ctr" eaLnBrk="0" hangingPunct="0">
              <a:spcBef>
                <a:spcPct val="50000"/>
              </a:spcBef>
            </a:pPr>
            <a:endParaRPr lang="en-US" sz="800" dirty="0"/>
          </a:p>
          <a:p>
            <a:pPr algn="ctr" eaLnBrk="0" hangingPunct="0">
              <a:spcBef>
                <a:spcPct val="50000"/>
              </a:spcBef>
            </a:pPr>
            <a:endParaRPr lang="en-US" sz="800" dirty="0"/>
          </a:p>
          <a:p>
            <a:pPr algn="ctr" eaLnBrk="0" hangingPunct="0">
              <a:spcBef>
                <a:spcPct val="50000"/>
              </a:spcBef>
            </a:pPr>
            <a:endParaRPr lang="en-US" sz="800" dirty="0"/>
          </a:p>
          <a:p>
            <a:pPr algn="ctr" eaLnBrk="0" hangingPunct="0">
              <a:spcBef>
                <a:spcPct val="50000"/>
              </a:spcBef>
            </a:pPr>
            <a:r>
              <a:rPr lang="en-US" sz="3400" dirty="0" smtClean="0"/>
              <a:t>Matt. 16:5-11</a:t>
            </a:r>
            <a:endParaRPr lang="en-US" sz="3400" dirty="0"/>
          </a:p>
        </p:txBody>
      </p:sp>
    </p:spTree>
  </p:cSld>
  <p:clrMapOvr>
    <a:masterClrMapping/>
  </p:clrMapOvr>
  <p:transition advTm="1860">
    <p:pull dir="l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457200" y="381000"/>
            <a:ext cx="8229600" cy="4154984"/>
          </a:xfrm>
          <a:prstGeom prst="rect">
            <a:avLst/>
          </a:prstGeom>
          <a:noFill/>
          <a:ln w="9525">
            <a:noFill/>
            <a:miter lim="800000"/>
            <a:headEnd/>
            <a:tailEnd/>
          </a:ln>
        </p:spPr>
        <p:txBody>
          <a:bodyPr>
            <a:spAutoFit/>
          </a:bodyPr>
          <a:lstStyle/>
          <a:p>
            <a:pPr algn="ctr">
              <a:spcBef>
                <a:spcPts val="1200"/>
              </a:spcBef>
            </a:pPr>
            <a:r>
              <a:rPr lang="en-US" sz="3600" dirty="0" smtClean="0">
                <a:solidFill>
                  <a:srgbClr val="FFFF00"/>
                </a:solidFill>
              </a:rPr>
              <a:t>Your World Can Crash When . . . </a:t>
            </a:r>
            <a:endParaRPr lang="en-US" sz="3600" dirty="0" smtClean="0"/>
          </a:p>
          <a:p>
            <a:pPr marL="288925" lvl="1" indent="220663" algn="l">
              <a:spcBef>
                <a:spcPts val="1200"/>
              </a:spcBef>
              <a:buFont typeface="Arial" pitchFamily="34" charset="0"/>
              <a:buChar char="•"/>
            </a:pPr>
            <a:r>
              <a:rPr lang="en-US" sz="2800" dirty="0" smtClean="0"/>
              <a:t>  Others turn against you</a:t>
            </a:r>
          </a:p>
          <a:p>
            <a:pPr marL="288925" lvl="1" indent="220663" algn="l">
              <a:spcBef>
                <a:spcPts val="1200"/>
              </a:spcBef>
              <a:buFont typeface="Arial" pitchFamily="34" charset="0"/>
              <a:buChar char="•"/>
            </a:pPr>
            <a:r>
              <a:rPr lang="en-US" sz="2800" dirty="0" smtClean="0"/>
              <a:t>  The wicked prosper and you do not</a:t>
            </a:r>
          </a:p>
          <a:p>
            <a:pPr marL="288925" lvl="1" indent="220663" algn="l">
              <a:spcBef>
                <a:spcPts val="1200"/>
              </a:spcBef>
              <a:buFont typeface="Arial" pitchFamily="34" charset="0"/>
              <a:buChar char="•"/>
            </a:pPr>
            <a:r>
              <a:rPr lang="en-US" sz="2800" dirty="0" smtClean="0"/>
              <a:t> You are disappointed by “heroes”</a:t>
            </a:r>
          </a:p>
          <a:p>
            <a:pPr marL="288925" lvl="1" indent="220663" algn="l">
              <a:spcBef>
                <a:spcPts val="1200"/>
              </a:spcBef>
              <a:buFont typeface="Arial" pitchFamily="34" charset="0"/>
              <a:buChar char="•"/>
            </a:pPr>
            <a:r>
              <a:rPr lang="en-US" sz="2800" dirty="0" smtClean="0"/>
              <a:t>  There is loss of job or finances</a:t>
            </a:r>
          </a:p>
          <a:p>
            <a:pPr marL="288925" lvl="1" indent="220663" algn="l">
              <a:spcBef>
                <a:spcPts val="1200"/>
              </a:spcBef>
              <a:buFont typeface="Arial" pitchFamily="34" charset="0"/>
              <a:buChar char="•"/>
            </a:pPr>
            <a:r>
              <a:rPr lang="en-US" sz="2800" dirty="0" smtClean="0"/>
              <a:t>  There is sickness or death</a:t>
            </a:r>
            <a:endParaRPr lang="en-US" sz="2800" dirty="0" smtClean="0">
              <a:solidFill>
                <a:srgbClr val="FFFF00"/>
              </a:solidFill>
            </a:endParaRPr>
          </a:p>
          <a:p>
            <a:pPr marL="288925" lvl="1" indent="220663" algn="l">
              <a:spcBef>
                <a:spcPts val="1200"/>
              </a:spcBef>
              <a:buFont typeface="Arial" pitchFamily="34" charset="0"/>
              <a:buChar char="•"/>
            </a:pPr>
            <a:r>
              <a:rPr lang="en-US" sz="2800" dirty="0" smtClean="0">
                <a:solidFill>
                  <a:srgbClr val="FFFF00"/>
                </a:solidFill>
              </a:rPr>
              <a:t>  The future is bleak and there is no hope</a:t>
            </a:r>
            <a:endParaRPr lang="en-US" sz="2800" dirty="0">
              <a:solidFill>
                <a:srgbClr val="FFFF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457200" y="381000"/>
            <a:ext cx="8229600" cy="4739759"/>
          </a:xfrm>
          <a:prstGeom prst="rect">
            <a:avLst/>
          </a:prstGeom>
          <a:noFill/>
          <a:ln w="9525">
            <a:noFill/>
            <a:miter lim="800000"/>
            <a:headEnd/>
            <a:tailEnd/>
          </a:ln>
        </p:spPr>
        <p:txBody>
          <a:bodyPr>
            <a:spAutoFit/>
          </a:bodyPr>
          <a:lstStyle/>
          <a:p>
            <a:pPr algn="ctr">
              <a:spcBef>
                <a:spcPts val="1200"/>
              </a:spcBef>
            </a:pPr>
            <a:r>
              <a:rPr lang="en-US" sz="3600" dirty="0" smtClean="0">
                <a:solidFill>
                  <a:srgbClr val="FFFF00"/>
                </a:solidFill>
              </a:rPr>
              <a:t>Your World Can Crash When . . . </a:t>
            </a:r>
            <a:endParaRPr lang="en-US" sz="3600" dirty="0" smtClean="0"/>
          </a:p>
          <a:p>
            <a:pPr marL="288925" lvl="1" indent="220663" algn="l">
              <a:spcBef>
                <a:spcPts val="1200"/>
              </a:spcBef>
              <a:buFont typeface="Arial" pitchFamily="34" charset="0"/>
              <a:buChar char="•"/>
            </a:pPr>
            <a:r>
              <a:rPr lang="en-US" sz="2800" dirty="0" smtClean="0"/>
              <a:t>  Others turn against you</a:t>
            </a:r>
          </a:p>
          <a:p>
            <a:pPr marL="288925" lvl="1" indent="220663" algn="l">
              <a:spcBef>
                <a:spcPts val="1200"/>
              </a:spcBef>
              <a:buFont typeface="Arial" pitchFamily="34" charset="0"/>
              <a:buChar char="•"/>
            </a:pPr>
            <a:r>
              <a:rPr lang="en-US" sz="2800" dirty="0" smtClean="0"/>
              <a:t>  The wicked prosper and you do not</a:t>
            </a:r>
          </a:p>
          <a:p>
            <a:pPr marL="288925" lvl="1" indent="220663" algn="l">
              <a:spcBef>
                <a:spcPts val="1200"/>
              </a:spcBef>
              <a:buFont typeface="Arial" pitchFamily="34" charset="0"/>
              <a:buChar char="•"/>
            </a:pPr>
            <a:r>
              <a:rPr lang="en-US" sz="2800" dirty="0" smtClean="0"/>
              <a:t> You are disappointed by “heroes”</a:t>
            </a:r>
          </a:p>
          <a:p>
            <a:pPr marL="288925" lvl="1" indent="220663" algn="l">
              <a:spcBef>
                <a:spcPts val="1200"/>
              </a:spcBef>
              <a:buFont typeface="Arial" pitchFamily="34" charset="0"/>
              <a:buChar char="•"/>
            </a:pPr>
            <a:r>
              <a:rPr lang="en-US" sz="2800" dirty="0" smtClean="0"/>
              <a:t>  There is loss of job or finances</a:t>
            </a:r>
          </a:p>
          <a:p>
            <a:pPr marL="288925" lvl="1" indent="220663" algn="l">
              <a:spcBef>
                <a:spcPts val="1200"/>
              </a:spcBef>
              <a:buFont typeface="Arial" pitchFamily="34" charset="0"/>
              <a:buChar char="•"/>
            </a:pPr>
            <a:r>
              <a:rPr lang="en-US" sz="2800" dirty="0" smtClean="0"/>
              <a:t>  There is sickness or death</a:t>
            </a:r>
          </a:p>
          <a:p>
            <a:pPr marL="288925" lvl="1" indent="220663" algn="l">
              <a:spcBef>
                <a:spcPts val="1200"/>
              </a:spcBef>
              <a:buFont typeface="Arial" pitchFamily="34" charset="0"/>
              <a:buChar char="•"/>
            </a:pPr>
            <a:r>
              <a:rPr lang="en-US" sz="2800" dirty="0" smtClean="0"/>
              <a:t>  The future is bleak and there is no hope</a:t>
            </a:r>
            <a:endParaRPr lang="en-US" sz="2800" dirty="0" smtClean="0">
              <a:solidFill>
                <a:srgbClr val="FFFF00"/>
              </a:solidFill>
            </a:endParaRPr>
          </a:p>
          <a:p>
            <a:pPr marL="288925" lvl="1" indent="220663" algn="l">
              <a:spcBef>
                <a:spcPts val="1200"/>
              </a:spcBef>
              <a:buFont typeface="Arial" pitchFamily="34" charset="0"/>
              <a:buChar char="•"/>
            </a:pPr>
            <a:r>
              <a:rPr lang="en-US" sz="2800" dirty="0" smtClean="0">
                <a:solidFill>
                  <a:srgbClr val="FFFF00"/>
                </a:solidFill>
              </a:rPr>
              <a:t>  Prayers are not answered</a:t>
            </a:r>
            <a:endParaRPr lang="en-US" sz="2800" dirty="0">
              <a:solidFill>
                <a:srgbClr val="FFFF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457200" y="381000"/>
            <a:ext cx="8229600" cy="646331"/>
          </a:xfrm>
          <a:prstGeom prst="rect">
            <a:avLst/>
          </a:prstGeom>
          <a:noFill/>
          <a:ln w="9525">
            <a:noFill/>
            <a:miter lim="800000"/>
            <a:headEnd/>
            <a:tailEnd/>
          </a:ln>
        </p:spPr>
        <p:txBody>
          <a:bodyPr>
            <a:spAutoFit/>
          </a:bodyPr>
          <a:lstStyle/>
          <a:p>
            <a:pPr algn="ctr">
              <a:spcBef>
                <a:spcPts val="1200"/>
              </a:spcBef>
            </a:pPr>
            <a:r>
              <a:rPr lang="en-US" sz="3600" dirty="0" smtClean="0">
                <a:solidFill>
                  <a:srgbClr val="FFFF00"/>
                </a:solidFill>
              </a:rPr>
              <a:t>When Your World Crashes . . .  </a:t>
            </a:r>
            <a:endParaRPr lang="en-US" sz="36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457200" y="381000"/>
            <a:ext cx="8229600" cy="1231106"/>
          </a:xfrm>
          <a:prstGeom prst="rect">
            <a:avLst/>
          </a:prstGeom>
          <a:noFill/>
          <a:ln w="9525">
            <a:noFill/>
            <a:miter lim="800000"/>
            <a:headEnd/>
            <a:tailEnd/>
          </a:ln>
        </p:spPr>
        <p:txBody>
          <a:bodyPr>
            <a:spAutoFit/>
          </a:bodyPr>
          <a:lstStyle/>
          <a:p>
            <a:pPr algn="ctr">
              <a:spcBef>
                <a:spcPts val="1200"/>
              </a:spcBef>
            </a:pPr>
            <a:r>
              <a:rPr lang="en-US" sz="3600" dirty="0" smtClean="0">
                <a:solidFill>
                  <a:srgbClr val="FFFF00"/>
                </a:solidFill>
              </a:rPr>
              <a:t>When Your World Crashes . . .  </a:t>
            </a:r>
          </a:p>
          <a:p>
            <a:pPr marL="288925" lvl="1" indent="220663" algn="l">
              <a:spcBef>
                <a:spcPts val="1200"/>
              </a:spcBef>
              <a:buFont typeface="Arial" pitchFamily="34" charset="0"/>
              <a:buChar char="•"/>
            </a:pPr>
            <a:r>
              <a:rPr lang="en-US" sz="2800" dirty="0" smtClean="0">
                <a:solidFill>
                  <a:srgbClr val="FFFF00"/>
                </a:solidFill>
              </a:rPr>
              <a:t>  Get yourself ready, Satan is coming</a:t>
            </a:r>
            <a:endParaRPr lang="en-US" sz="2800" dirty="0">
              <a:solidFill>
                <a:srgbClr val="FFFF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457200" y="381000"/>
            <a:ext cx="8229600" cy="1815882"/>
          </a:xfrm>
          <a:prstGeom prst="rect">
            <a:avLst/>
          </a:prstGeom>
          <a:noFill/>
          <a:ln w="9525">
            <a:noFill/>
            <a:miter lim="800000"/>
            <a:headEnd/>
            <a:tailEnd/>
          </a:ln>
        </p:spPr>
        <p:txBody>
          <a:bodyPr>
            <a:spAutoFit/>
          </a:bodyPr>
          <a:lstStyle/>
          <a:p>
            <a:pPr algn="ctr">
              <a:spcBef>
                <a:spcPts val="1200"/>
              </a:spcBef>
            </a:pPr>
            <a:r>
              <a:rPr lang="en-US" sz="3600" dirty="0" smtClean="0">
                <a:solidFill>
                  <a:srgbClr val="FFFF00"/>
                </a:solidFill>
              </a:rPr>
              <a:t>When Your World Crashes . . .  </a:t>
            </a:r>
            <a:endParaRPr lang="en-US" sz="3600" dirty="0" smtClean="0"/>
          </a:p>
          <a:p>
            <a:pPr marL="288925" lvl="1" indent="220663" algn="l">
              <a:spcBef>
                <a:spcPts val="1200"/>
              </a:spcBef>
              <a:buFont typeface="Arial" pitchFamily="34" charset="0"/>
              <a:buChar char="•"/>
            </a:pPr>
            <a:r>
              <a:rPr lang="en-US" sz="2800" dirty="0" smtClean="0"/>
              <a:t>  Get yourself ready, Satan is coming</a:t>
            </a:r>
            <a:endParaRPr lang="en-US" sz="2800" dirty="0" smtClean="0">
              <a:solidFill>
                <a:srgbClr val="FFFF00"/>
              </a:solidFill>
            </a:endParaRPr>
          </a:p>
          <a:p>
            <a:pPr marL="288925" lvl="1" indent="220663" algn="l">
              <a:spcBef>
                <a:spcPts val="1200"/>
              </a:spcBef>
              <a:buFont typeface="Arial" pitchFamily="34" charset="0"/>
              <a:buChar char="•"/>
            </a:pPr>
            <a:r>
              <a:rPr lang="en-US" sz="2800" dirty="0" smtClean="0">
                <a:solidFill>
                  <a:srgbClr val="FFFF00"/>
                </a:solidFill>
              </a:rPr>
              <a:t>  Make worship of God part of your life</a:t>
            </a:r>
            <a:endParaRPr lang="en-US" sz="2800" dirty="0">
              <a:solidFill>
                <a:srgbClr val="FFFF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457200" y="381000"/>
            <a:ext cx="8229600" cy="2400657"/>
          </a:xfrm>
          <a:prstGeom prst="rect">
            <a:avLst/>
          </a:prstGeom>
          <a:noFill/>
          <a:ln w="9525">
            <a:noFill/>
            <a:miter lim="800000"/>
            <a:headEnd/>
            <a:tailEnd/>
          </a:ln>
        </p:spPr>
        <p:txBody>
          <a:bodyPr>
            <a:spAutoFit/>
          </a:bodyPr>
          <a:lstStyle/>
          <a:p>
            <a:pPr algn="ctr">
              <a:spcBef>
                <a:spcPts val="1200"/>
              </a:spcBef>
            </a:pPr>
            <a:r>
              <a:rPr lang="en-US" sz="3600" dirty="0" smtClean="0">
                <a:solidFill>
                  <a:srgbClr val="FFFF00"/>
                </a:solidFill>
              </a:rPr>
              <a:t>When Your World Crashes . . .  </a:t>
            </a:r>
            <a:endParaRPr lang="en-US" sz="3600" dirty="0" smtClean="0"/>
          </a:p>
          <a:p>
            <a:pPr marL="288925" lvl="1" indent="220663" algn="l">
              <a:spcBef>
                <a:spcPts val="1200"/>
              </a:spcBef>
              <a:buFont typeface="Arial" pitchFamily="34" charset="0"/>
              <a:buChar char="•"/>
            </a:pPr>
            <a:r>
              <a:rPr lang="en-US" sz="2800" dirty="0" smtClean="0"/>
              <a:t>  Get yourself ready, Satan is coming</a:t>
            </a:r>
          </a:p>
          <a:p>
            <a:pPr marL="288925" lvl="1" indent="220663" algn="l">
              <a:spcBef>
                <a:spcPts val="1200"/>
              </a:spcBef>
              <a:buFont typeface="Arial" pitchFamily="34" charset="0"/>
              <a:buChar char="•"/>
            </a:pPr>
            <a:r>
              <a:rPr lang="en-US" sz="2800" dirty="0" smtClean="0"/>
              <a:t>  Make worship of God part of your life</a:t>
            </a:r>
            <a:endParaRPr lang="en-US" sz="2800" dirty="0" smtClean="0">
              <a:solidFill>
                <a:srgbClr val="FFFF00"/>
              </a:solidFill>
            </a:endParaRPr>
          </a:p>
          <a:p>
            <a:pPr marL="288925" lvl="1" indent="220663" algn="l">
              <a:spcBef>
                <a:spcPts val="1200"/>
              </a:spcBef>
              <a:buFont typeface="Arial" pitchFamily="34" charset="0"/>
              <a:buChar char="•"/>
            </a:pPr>
            <a:r>
              <a:rPr lang="en-US" sz="2800" dirty="0" smtClean="0">
                <a:solidFill>
                  <a:srgbClr val="FFFF00"/>
                </a:solidFill>
              </a:rPr>
              <a:t>  Walk by faith, </a:t>
            </a:r>
            <a:r>
              <a:rPr lang="en-US" sz="2800" dirty="0" smtClean="0">
                <a:solidFill>
                  <a:srgbClr val="FFFF00"/>
                </a:solidFill>
              </a:rPr>
              <a:t>not by sight</a:t>
            </a:r>
            <a:endParaRPr lang="en-US" sz="2800" dirty="0">
              <a:solidFill>
                <a:srgbClr val="FFFF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457200" y="381000"/>
            <a:ext cx="8229600" cy="2985433"/>
          </a:xfrm>
          <a:prstGeom prst="rect">
            <a:avLst/>
          </a:prstGeom>
          <a:noFill/>
          <a:ln w="9525">
            <a:noFill/>
            <a:miter lim="800000"/>
            <a:headEnd/>
            <a:tailEnd/>
          </a:ln>
        </p:spPr>
        <p:txBody>
          <a:bodyPr>
            <a:spAutoFit/>
          </a:bodyPr>
          <a:lstStyle/>
          <a:p>
            <a:pPr algn="ctr">
              <a:spcBef>
                <a:spcPts val="1200"/>
              </a:spcBef>
            </a:pPr>
            <a:r>
              <a:rPr lang="en-US" sz="3600" dirty="0" smtClean="0">
                <a:solidFill>
                  <a:srgbClr val="FFFF00"/>
                </a:solidFill>
              </a:rPr>
              <a:t>When Your World Crashes . . .  </a:t>
            </a:r>
            <a:endParaRPr lang="en-US" sz="3600" dirty="0" smtClean="0"/>
          </a:p>
          <a:p>
            <a:pPr marL="288925" lvl="1" indent="220663" algn="l">
              <a:spcBef>
                <a:spcPts val="1200"/>
              </a:spcBef>
              <a:buFont typeface="Arial" pitchFamily="34" charset="0"/>
              <a:buChar char="•"/>
            </a:pPr>
            <a:r>
              <a:rPr lang="en-US" sz="2800" dirty="0" smtClean="0"/>
              <a:t>  Get yourself ready, Satan is coming</a:t>
            </a:r>
          </a:p>
          <a:p>
            <a:pPr marL="288925" lvl="1" indent="220663" algn="l">
              <a:spcBef>
                <a:spcPts val="1200"/>
              </a:spcBef>
              <a:buFont typeface="Arial" pitchFamily="34" charset="0"/>
              <a:buChar char="•"/>
            </a:pPr>
            <a:r>
              <a:rPr lang="en-US" sz="2800" dirty="0" smtClean="0"/>
              <a:t>  Make worship of God part of your life</a:t>
            </a:r>
          </a:p>
          <a:p>
            <a:pPr marL="288925" lvl="1" indent="220663" algn="l">
              <a:spcBef>
                <a:spcPts val="1200"/>
              </a:spcBef>
              <a:buFont typeface="Arial" pitchFamily="34" charset="0"/>
              <a:buChar char="•"/>
            </a:pPr>
            <a:r>
              <a:rPr lang="en-US" sz="2800" dirty="0" smtClean="0"/>
              <a:t>  Walk by faith, </a:t>
            </a:r>
            <a:r>
              <a:rPr lang="en-US" sz="2800" dirty="0" smtClean="0"/>
              <a:t>not by sight</a:t>
            </a:r>
            <a:endParaRPr lang="en-US" sz="2800" dirty="0" smtClean="0">
              <a:solidFill>
                <a:srgbClr val="FFFF00"/>
              </a:solidFill>
            </a:endParaRPr>
          </a:p>
          <a:p>
            <a:pPr marL="288925" lvl="1" indent="220663" algn="l">
              <a:spcBef>
                <a:spcPts val="1200"/>
              </a:spcBef>
              <a:buFont typeface="Arial" pitchFamily="34" charset="0"/>
              <a:buChar char="•"/>
            </a:pPr>
            <a:r>
              <a:rPr lang="en-US" sz="2800" dirty="0" smtClean="0">
                <a:solidFill>
                  <a:srgbClr val="FFFF00"/>
                </a:solidFill>
              </a:rPr>
              <a:t>  Praise Him</a:t>
            </a:r>
            <a:endParaRPr lang="en-US" sz="2800" dirty="0">
              <a:solidFill>
                <a:srgbClr val="FFFF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457200" y="381000"/>
            <a:ext cx="8229600" cy="3570208"/>
          </a:xfrm>
          <a:prstGeom prst="rect">
            <a:avLst/>
          </a:prstGeom>
          <a:noFill/>
          <a:ln w="9525">
            <a:noFill/>
            <a:miter lim="800000"/>
            <a:headEnd/>
            <a:tailEnd/>
          </a:ln>
        </p:spPr>
        <p:txBody>
          <a:bodyPr>
            <a:spAutoFit/>
          </a:bodyPr>
          <a:lstStyle/>
          <a:p>
            <a:pPr algn="ctr">
              <a:spcBef>
                <a:spcPts val="1200"/>
              </a:spcBef>
            </a:pPr>
            <a:r>
              <a:rPr lang="en-US" sz="3600" dirty="0" smtClean="0">
                <a:solidFill>
                  <a:srgbClr val="FFFF00"/>
                </a:solidFill>
              </a:rPr>
              <a:t>When Your World Crashes . . .  </a:t>
            </a:r>
            <a:endParaRPr lang="en-US" sz="3600" dirty="0" smtClean="0"/>
          </a:p>
          <a:p>
            <a:pPr marL="288925" lvl="1" indent="220663" algn="l">
              <a:spcBef>
                <a:spcPts val="1200"/>
              </a:spcBef>
              <a:buFont typeface="Arial" pitchFamily="34" charset="0"/>
              <a:buChar char="•"/>
            </a:pPr>
            <a:r>
              <a:rPr lang="en-US" sz="2800" dirty="0" smtClean="0"/>
              <a:t>  Get yourself ready, Satan is coming</a:t>
            </a:r>
          </a:p>
          <a:p>
            <a:pPr marL="288925" lvl="1" indent="220663" algn="l">
              <a:spcBef>
                <a:spcPts val="1200"/>
              </a:spcBef>
              <a:buFont typeface="Arial" pitchFamily="34" charset="0"/>
              <a:buChar char="•"/>
            </a:pPr>
            <a:r>
              <a:rPr lang="en-US" sz="2800" dirty="0" smtClean="0"/>
              <a:t>  Make worship of God part of your life</a:t>
            </a:r>
          </a:p>
          <a:p>
            <a:pPr marL="288925" lvl="1" indent="220663" algn="l">
              <a:spcBef>
                <a:spcPts val="1200"/>
              </a:spcBef>
              <a:buFont typeface="Arial" pitchFamily="34" charset="0"/>
              <a:buChar char="•"/>
            </a:pPr>
            <a:r>
              <a:rPr lang="en-US" sz="2800" dirty="0" smtClean="0"/>
              <a:t>  Walk by faith, </a:t>
            </a:r>
            <a:r>
              <a:rPr lang="en-US" sz="2800" dirty="0" smtClean="0"/>
              <a:t>not by sight</a:t>
            </a:r>
            <a:endParaRPr lang="en-US" sz="2800" dirty="0" smtClean="0"/>
          </a:p>
          <a:p>
            <a:pPr marL="288925" lvl="1" indent="220663" algn="l">
              <a:spcBef>
                <a:spcPts val="1200"/>
              </a:spcBef>
              <a:buFont typeface="Arial" pitchFamily="34" charset="0"/>
              <a:buChar char="•"/>
            </a:pPr>
            <a:r>
              <a:rPr lang="en-US" sz="2800" dirty="0" smtClean="0"/>
              <a:t>  Praise Him</a:t>
            </a:r>
            <a:endParaRPr lang="en-US" sz="2800" dirty="0" smtClean="0">
              <a:solidFill>
                <a:srgbClr val="FFFF00"/>
              </a:solidFill>
            </a:endParaRPr>
          </a:p>
          <a:p>
            <a:pPr marL="288925" lvl="1" indent="220663" algn="l">
              <a:spcBef>
                <a:spcPts val="1200"/>
              </a:spcBef>
              <a:buFont typeface="Arial" pitchFamily="34" charset="0"/>
              <a:buChar char="•"/>
            </a:pPr>
            <a:r>
              <a:rPr lang="en-US" sz="2800" dirty="0" smtClean="0">
                <a:solidFill>
                  <a:srgbClr val="FFFF00"/>
                </a:solidFill>
              </a:rPr>
              <a:t>  Trust Him, more than ever</a:t>
            </a:r>
            <a:endParaRPr lang="en-US" sz="2800" dirty="0">
              <a:solidFill>
                <a:srgbClr val="FFFF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457200" y="381000"/>
            <a:ext cx="8229600" cy="4154984"/>
          </a:xfrm>
          <a:prstGeom prst="rect">
            <a:avLst/>
          </a:prstGeom>
          <a:noFill/>
          <a:ln w="9525">
            <a:noFill/>
            <a:miter lim="800000"/>
            <a:headEnd/>
            <a:tailEnd/>
          </a:ln>
        </p:spPr>
        <p:txBody>
          <a:bodyPr>
            <a:spAutoFit/>
          </a:bodyPr>
          <a:lstStyle/>
          <a:p>
            <a:pPr algn="ctr">
              <a:spcBef>
                <a:spcPts val="1200"/>
              </a:spcBef>
            </a:pPr>
            <a:r>
              <a:rPr lang="en-US" sz="3600" dirty="0" smtClean="0">
                <a:solidFill>
                  <a:srgbClr val="FFFF00"/>
                </a:solidFill>
              </a:rPr>
              <a:t>When Your World Crashes . . .  </a:t>
            </a:r>
            <a:endParaRPr lang="en-US" sz="3600" dirty="0" smtClean="0"/>
          </a:p>
          <a:p>
            <a:pPr marL="288925" lvl="1" indent="220663" algn="l">
              <a:spcBef>
                <a:spcPts val="1200"/>
              </a:spcBef>
              <a:buFont typeface="Arial" pitchFamily="34" charset="0"/>
              <a:buChar char="•"/>
            </a:pPr>
            <a:r>
              <a:rPr lang="en-US" sz="2800" dirty="0" smtClean="0"/>
              <a:t>  Get yourself ready, Satan is coming</a:t>
            </a:r>
          </a:p>
          <a:p>
            <a:pPr marL="288925" lvl="1" indent="220663" algn="l">
              <a:spcBef>
                <a:spcPts val="1200"/>
              </a:spcBef>
              <a:buFont typeface="Arial" pitchFamily="34" charset="0"/>
              <a:buChar char="•"/>
            </a:pPr>
            <a:r>
              <a:rPr lang="en-US" sz="2800" dirty="0" smtClean="0"/>
              <a:t>  Make worship of God part of your life</a:t>
            </a:r>
          </a:p>
          <a:p>
            <a:pPr marL="288925" lvl="1" indent="220663" algn="l">
              <a:spcBef>
                <a:spcPts val="1200"/>
              </a:spcBef>
              <a:buFont typeface="Arial" pitchFamily="34" charset="0"/>
              <a:buChar char="•"/>
            </a:pPr>
            <a:r>
              <a:rPr lang="en-US" sz="2800" dirty="0" smtClean="0"/>
              <a:t>  Walk by faith, </a:t>
            </a:r>
            <a:r>
              <a:rPr lang="en-US" sz="2800" dirty="0" smtClean="0"/>
              <a:t>not by sight</a:t>
            </a:r>
            <a:endParaRPr lang="en-US" sz="2800" dirty="0" smtClean="0"/>
          </a:p>
          <a:p>
            <a:pPr marL="288925" lvl="1" indent="220663" algn="l">
              <a:spcBef>
                <a:spcPts val="1200"/>
              </a:spcBef>
              <a:buFont typeface="Arial" pitchFamily="34" charset="0"/>
              <a:buChar char="•"/>
            </a:pPr>
            <a:r>
              <a:rPr lang="en-US" sz="2800" dirty="0" smtClean="0"/>
              <a:t>  Praise Him</a:t>
            </a:r>
          </a:p>
          <a:p>
            <a:pPr marL="288925" lvl="1" indent="220663" algn="l">
              <a:spcBef>
                <a:spcPts val="1200"/>
              </a:spcBef>
              <a:buFont typeface="Arial" pitchFamily="34" charset="0"/>
              <a:buChar char="•"/>
            </a:pPr>
            <a:r>
              <a:rPr lang="en-US" sz="2800" dirty="0" smtClean="0"/>
              <a:t>  Trust Him, more than ever</a:t>
            </a:r>
            <a:endParaRPr lang="en-US" sz="2800" dirty="0" smtClean="0">
              <a:solidFill>
                <a:srgbClr val="FFFF00"/>
              </a:solidFill>
            </a:endParaRPr>
          </a:p>
          <a:p>
            <a:pPr marL="288925" lvl="1" indent="220663" algn="l">
              <a:spcBef>
                <a:spcPts val="1200"/>
              </a:spcBef>
              <a:buFont typeface="Arial" pitchFamily="34" charset="0"/>
              <a:buChar char="•"/>
            </a:pPr>
            <a:r>
              <a:rPr lang="en-US" sz="2800" dirty="0" smtClean="0">
                <a:solidFill>
                  <a:srgbClr val="FFFF00"/>
                </a:solidFill>
              </a:rPr>
              <a:t>  Let His word bless you</a:t>
            </a:r>
            <a:endParaRPr lang="en-US" sz="2800" dirty="0">
              <a:solidFill>
                <a:srgbClr val="FFFF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457200" y="381000"/>
            <a:ext cx="8229600" cy="4739759"/>
          </a:xfrm>
          <a:prstGeom prst="rect">
            <a:avLst/>
          </a:prstGeom>
          <a:noFill/>
          <a:ln w="9525">
            <a:noFill/>
            <a:miter lim="800000"/>
            <a:headEnd/>
            <a:tailEnd/>
          </a:ln>
        </p:spPr>
        <p:txBody>
          <a:bodyPr>
            <a:spAutoFit/>
          </a:bodyPr>
          <a:lstStyle/>
          <a:p>
            <a:pPr algn="ctr">
              <a:spcBef>
                <a:spcPts val="1200"/>
              </a:spcBef>
            </a:pPr>
            <a:r>
              <a:rPr lang="en-US" sz="3600" dirty="0" smtClean="0">
                <a:solidFill>
                  <a:srgbClr val="FFFF00"/>
                </a:solidFill>
              </a:rPr>
              <a:t>When Your World Crashes . . .  </a:t>
            </a:r>
            <a:endParaRPr lang="en-US" sz="3600" dirty="0" smtClean="0"/>
          </a:p>
          <a:p>
            <a:pPr marL="288925" lvl="1" indent="220663" algn="l">
              <a:spcBef>
                <a:spcPts val="1200"/>
              </a:spcBef>
              <a:buFont typeface="Arial" pitchFamily="34" charset="0"/>
              <a:buChar char="•"/>
            </a:pPr>
            <a:r>
              <a:rPr lang="en-US" sz="2800" dirty="0" smtClean="0"/>
              <a:t>  Get yourself ready, Satan is coming</a:t>
            </a:r>
          </a:p>
          <a:p>
            <a:pPr marL="288925" lvl="1" indent="220663" algn="l">
              <a:spcBef>
                <a:spcPts val="1200"/>
              </a:spcBef>
              <a:buFont typeface="Arial" pitchFamily="34" charset="0"/>
              <a:buChar char="•"/>
            </a:pPr>
            <a:r>
              <a:rPr lang="en-US" sz="2800" dirty="0" smtClean="0"/>
              <a:t>  Make worship of God part of your life</a:t>
            </a:r>
          </a:p>
          <a:p>
            <a:pPr marL="288925" lvl="1" indent="220663" algn="l">
              <a:spcBef>
                <a:spcPts val="1200"/>
              </a:spcBef>
              <a:buFont typeface="Arial" pitchFamily="34" charset="0"/>
              <a:buChar char="•"/>
            </a:pPr>
            <a:r>
              <a:rPr lang="en-US" sz="2800" dirty="0" smtClean="0"/>
              <a:t>  Walk by faith, </a:t>
            </a:r>
            <a:r>
              <a:rPr lang="en-US" sz="2800" dirty="0" smtClean="0"/>
              <a:t>not by sight</a:t>
            </a:r>
            <a:endParaRPr lang="en-US" sz="2800" dirty="0" smtClean="0"/>
          </a:p>
          <a:p>
            <a:pPr marL="288925" lvl="1" indent="220663" algn="l">
              <a:spcBef>
                <a:spcPts val="1200"/>
              </a:spcBef>
              <a:buFont typeface="Arial" pitchFamily="34" charset="0"/>
              <a:buChar char="•"/>
            </a:pPr>
            <a:r>
              <a:rPr lang="en-US" sz="2800" dirty="0" smtClean="0"/>
              <a:t>  Praise Him</a:t>
            </a:r>
          </a:p>
          <a:p>
            <a:pPr marL="288925" lvl="1" indent="220663" algn="l">
              <a:spcBef>
                <a:spcPts val="1200"/>
              </a:spcBef>
              <a:buFont typeface="Arial" pitchFamily="34" charset="0"/>
              <a:buChar char="•"/>
            </a:pPr>
            <a:r>
              <a:rPr lang="en-US" sz="2800" dirty="0" smtClean="0"/>
              <a:t>  Trust Him, more than ever</a:t>
            </a:r>
          </a:p>
          <a:p>
            <a:pPr marL="288925" lvl="1" indent="220663" algn="l">
              <a:spcBef>
                <a:spcPts val="1200"/>
              </a:spcBef>
              <a:buFont typeface="Arial" pitchFamily="34" charset="0"/>
              <a:buChar char="•"/>
            </a:pPr>
            <a:r>
              <a:rPr lang="en-US" sz="2800" dirty="0" smtClean="0"/>
              <a:t>  Let His word bless you</a:t>
            </a:r>
            <a:endParaRPr lang="en-US" sz="2800" dirty="0" smtClean="0">
              <a:solidFill>
                <a:srgbClr val="FFFF00"/>
              </a:solidFill>
            </a:endParaRPr>
          </a:p>
          <a:p>
            <a:pPr marL="288925" lvl="1" indent="220663" algn="l">
              <a:spcBef>
                <a:spcPts val="1200"/>
              </a:spcBef>
              <a:buFont typeface="Arial" pitchFamily="34" charset="0"/>
              <a:buChar char="•"/>
            </a:pPr>
            <a:r>
              <a:rPr lang="en-US" sz="2800" dirty="0" smtClean="0">
                <a:solidFill>
                  <a:srgbClr val="FFFF00"/>
                </a:solidFill>
              </a:rPr>
              <a:t>  Let psalms and hymns speak to you</a:t>
            </a:r>
            <a:endParaRPr lang="en-US" sz="2800" dirty="0">
              <a:solidFill>
                <a:srgbClr val="FFFF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457200" y="457200"/>
            <a:ext cx="8229600" cy="5970865"/>
          </a:xfrm>
          <a:prstGeom prst="rect">
            <a:avLst/>
          </a:prstGeom>
          <a:noFill/>
          <a:ln w="9525">
            <a:noFill/>
            <a:miter lim="800000"/>
            <a:headEnd/>
            <a:tailEnd/>
          </a:ln>
        </p:spPr>
        <p:txBody>
          <a:bodyPr>
            <a:spAutoFit/>
          </a:bodyPr>
          <a:lstStyle/>
          <a:p>
            <a:pPr algn="just">
              <a:spcAft>
                <a:spcPts val="900"/>
              </a:spcAft>
            </a:pPr>
            <a:r>
              <a:rPr lang="en-US" sz="2200" dirty="0" smtClean="0"/>
              <a:t> 13  Now there was a day when his sons and daughters were eating and drinking wine in their oldest brother's house; </a:t>
            </a:r>
          </a:p>
          <a:p>
            <a:pPr algn="just">
              <a:spcAft>
                <a:spcPts val="900"/>
              </a:spcAft>
            </a:pPr>
            <a:r>
              <a:rPr lang="en-US" sz="2200" dirty="0" smtClean="0"/>
              <a:t> 14  and a messenger came to Job and said, "The oxen were plowing and the donkeys feeding beside them, </a:t>
            </a:r>
          </a:p>
          <a:p>
            <a:pPr algn="just">
              <a:spcAft>
                <a:spcPts val="900"/>
              </a:spcAft>
            </a:pPr>
            <a:r>
              <a:rPr lang="en-US" sz="2200" dirty="0" smtClean="0"/>
              <a:t> 15  when the </a:t>
            </a:r>
            <a:r>
              <a:rPr lang="en-US" sz="2200" dirty="0" err="1" smtClean="0"/>
              <a:t>Sabeans</a:t>
            </a:r>
            <a:r>
              <a:rPr lang="en-US" sz="2200" dirty="0" smtClean="0"/>
              <a:t> raided them and took them away—indeed they have killed the servants with the edge of the sword; and I alone have escaped to tell you!" </a:t>
            </a:r>
          </a:p>
          <a:p>
            <a:pPr algn="just">
              <a:spcAft>
                <a:spcPts val="900"/>
              </a:spcAft>
            </a:pPr>
            <a:r>
              <a:rPr lang="en-US" sz="2200" dirty="0" smtClean="0"/>
              <a:t> 16  While he was still speaking, another also came and said, "The fire of God fell from heaven and burned up the sheep and the servants, and consumed them; and I alone have escaped to tell you!" </a:t>
            </a:r>
          </a:p>
          <a:p>
            <a:pPr algn="just">
              <a:spcAft>
                <a:spcPts val="900"/>
              </a:spcAft>
            </a:pPr>
            <a:r>
              <a:rPr lang="en-US" sz="2200" dirty="0" smtClean="0"/>
              <a:t> 17  While he was still speaking, another also came and said, "The Chaldeans formed three bands, raided the camels and took them away, yes, and killed the servants with the edge of the sword; and I alone have escaped to tell you!"</a:t>
            </a:r>
            <a:endParaRPr lang="en-US" sz="22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457200" y="381000"/>
            <a:ext cx="8229600" cy="5386090"/>
          </a:xfrm>
          <a:prstGeom prst="rect">
            <a:avLst/>
          </a:prstGeom>
          <a:noFill/>
          <a:ln w="9525">
            <a:noFill/>
            <a:miter lim="800000"/>
            <a:headEnd/>
            <a:tailEnd/>
          </a:ln>
        </p:spPr>
        <p:txBody>
          <a:bodyPr>
            <a:spAutoFit/>
          </a:bodyPr>
          <a:lstStyle/>
          <a:p>
            <a:pPr algn="ctr">
              <a:spcBef>
                <a:spcPts val="1200"/>
              </a:spcBef>
            </a:pPr>
            <a:r>
              <a:rPr lang="en-US" sz="3600" dirty="0" smtClean="0">
                <a:solidFill>
                  <a:srgbClr val="FFFF00"/>
                </a:solidFill>
              </a:rPr>
              <a:t>When Your World Crashes . . .  </a:t>
            </a:r>
            <a:endParaRPr lang="en-US" sz="3600" dirty="0" smtClean="0"/>
          </a:p>
          <a:p>
            <a:pPr marL="288925" lvl="1" indent="220663" algn="l">
              <a:spcBef>
                <a:spcPts val="1200"/>
              </a:spcBef>
              <a:buFont typeface="Arial" pitchFamily="34" charset="0"/>
              <a:buChar char="•"/>
            </a:pPr>
            <a:r>
              <a:rPr lang="en-US" sz="2800" dirty="0" smtClean="0"/>
              <a:t>  Get yourself ready, Satan is coming</a:t>
            </a:r>
          </a:p>
          <a:p>
            <a:pPr marL="288925" lvl="1" indent="220663" algn="l">
              <a:spcBef>
                <a:spcPts val="1200"/>
              </a:spcBef>
              <a:buFont typeface="Arial" pitchFamily="34" charset="0"/>
              <a:buChar char="•"/>
            </a:pPr>
            <a:r>
              <a:rPr lang="en-US" sz="2800" dirty="0" smtClean="0"/>
              <a:t>  Make worship of God part of your life</a:t>
            </a:r>
          </a:p>
          <a:p>
            <a:pPr marL="288925" lvl="1" indent="220663" algn="l">
              <a:spcBef>
                <a:spcPts val="1200"/>
              </a:spcBef>
              <a:buFont typeface="Arial" pitchFamily="34" charset="0"/>
              <a:buChar char="•"/>
            </a:pPr>
            <a:r>
              <a:rPr lang="en-US" sz="2800" dirty="0" smtClean="0"/>
              <a:t>  Walk by faith, </a:t>
            </a:r>
            <a:r>
              <a:rPr lang="en-US" sz="2800" dirty="0" smtClean="0"/>
              <a:t>not by sight</a:t>
            </a:r>
            <a:endParaRPr lang="en-US" sz="2800" dirty="0" smtClean="0"/>
          </a:p>
          <a:p>
            <a:pPr marL="288925" lvl="1" indent="220663" algn="l">
              <a:spcBef>
                <a:spcPts val="1200"/>
              </a:spcBef>
              <a:buFont typeface="Arial" pitchFamily="34" charset="0"/>
              <a:buChar char="•"/>
            </a:pPr>
            <a:r>
              <a:rPr lang="en-US" sz="2800" dirty="0" smtClean="0"/>
              <a:t>  Praise Him</a:t>
            </a:r>
          </a:p>
          <a:p>
            <a:pPr marL="288925" lvl="1" indent="220663" algn="l">
              <a:spcBef>
                <a:spcPts val="1200"/>
              </a:spcBef>
              <a:buFont typeface="Arial" pitchFamily="34" charset="0"/>
              <a:buChar char="•"/>
            </a:pPr>
            <a:r>
              <a:rPr lang="en-US" sz="2800" dirty="0" smtClean="0"/>
              <a:t>  Trust Him, more than ever</a:t>
            </a:r>
          </a:p>
          <a:p>
            <a:pPr marL="288925" lvl="1" indent="220663" algn="l">
              <a:spcBef>
                <a:spcPts val="1200"/>
              </a:spcBef>
              <a:buFont typeface="Arial" pitchFamily="34" charset="0"/>
              <a:buChar char="•"/>
            </a:pPr>
            <a:r>
              <a:rPr lang="en-US" sz="2800" dirty="0" smtClean="0"/>
              <a:t>  Let His word bless you</a:t>
            </a:r>
          </a:p>
          <a:p>
            <a:pPr marL="288925" lvl="1" indent="220663" algn="l">
              <a:spcBef>
                <a:spcPts val="1200"/>
              </a:spcBef>
              <a:buFont typeface="Arial" pitchFamily="34" charset="0"/>
              <a:buChar char="•"/>
            </a:pPr>
            <a:r>
              <a:rPr lang="en-US" sz="2800" dirty="0" smtClean="0"/>
              <a:t>  Let psalms and hymns speak to you</a:t>
            </a:r>
            <a:endParaRPr lang="en-US" sz="2800" dirty="0" smtClean="0">
              <a:solidFill>
                <a:srgbClr val="FFFF00"/>
              </a:solidFill>
            </a:endParaRPr>
          </a:p>
          <a:p>
            <a:pPr marL="288925" lvl="1" indent="220663" algn="l">
              <a:spcBef>
                <a:spcPts val="1200"/>
              </a:spcBef>
              <a:buFont typeface="Arial" pitchFamily="34" charset="0"/>
              <a:buChar char="•"/>
            </a:pPr>
            <a:r>
              <a:rPr lang="en-US" sz="2800" dirty="0" smtClean="0">
                <a:solidFill>
                  <a:srgbClr val="FFFF00"/>
                </a:solidFill>
              </a:rPr>
              <a:t>  Get the big picture</a:t>
            </a:r>
            <a:endParaRPr lang="en-US" sz="2800" dirty="0">
              <a:solidFill>
                <a:srgbClr val="FFFF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457200" y="381000"/>
            <a:ext cx="8229600" cy="646331"/>
          </a:xfrm>
          <a:prstGeom prst="rect">
            <a:avLst/>
          </a:prstGeom>
          <a:noFill/>
          <a:ln w="9525">
            <a:noFill/>
            <a:miter lim="800000"/>
            <a:headEnd/>
            <a:tailEnd/>
          </a:ln>
        </p:spPr>
        <p:txBody>
          <a:bodyPr>
            <a:spAutoFit/>
          </a:bodyPr>
          <a:lstStyle/>
          <a:p>
            <a:pPr algn="ctr">
              <a:spcBef>
                <a:spcPts val="1200"/>
              </a:spcBef>
            </a:pPr>
            <a:r>
              <a:rPr lang="en-US" sz="3600" dirty="0" smtClean="0">
                <a:solidFill>
                  <a:srgbClr val="FFFF00"/>
                </a:solidFill>
              </a:rPr>
              <a:t>Get the Big Picture When . . . </a:t>
            </a:r>
            <a:endParaRPr lang="en-US"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457200" y="381000"/>
            <a:ext cx="8229600" cy="1231106"/>
          </a:xfrm>
          <a:prstGeom prst="rect">
            <a:avLst/>
          </a:prstGeom>
          <a:noFill/>
          <a:ln w="9525">
            <a:noFill/>
            <a:miter lim="800000"/>
            <a:headEnd/>
            <a:tailEnd/>
          </a:ln>
        </p:spPr>
        <p:txBody>
          <a:bodyPr>
            <a:spAutoFit/>
          </a:bodyPr>
          <a:lstStyle/>
          <a:p>
            <a:pPr algn="ctr">
              <a:spcBef>
                <a:spcPts val="1200"/>
              </a:spcBef>
            </a:pPr>
            <a:r>
              <a:rPr lang="en-US" sz="3600" dirty="0" smtClean="0">
                <a:solidFill>
                  <a:srgbClr val="FFFF00"/>
                </a:solidFill>
              </a:rPr>
              <a:t>Get the Big Picture When . . . </a:t>
            </a:r>
          </a:p>
          <a:p>
            <a:pPr marL="288925" lvl="1" indent="220663" algn="l">
              <a:spcBef>
                <a:spcPts val="1200"/>
              </a:spcBef>
              <a:buFont typeface="Arial" pitchFamily="34" charset="0"/>
              <a:buChar char="•"/>
            </a:pPr>
            <a:r>
              <a:rPr lang="en-US" sz="2800" dirty="0" smtClean="0">
                <a:solidFill>
                  <a:srgbClr val="FFFF00"/>
                </a:solidFill>
              </a:rPr>
              <a:t>  Others turn against you</a:t>
            </a:r>
            <a:endParaRPr lang="en-US" sz="2800" dirty="0">
              <a:solidFill>
                <a:srgbClr val="FFFF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457200" y="381000"/>
            <a:ext cx="8229600" cy="1815882"/>
          </a:xfrm>
          <a:prstGeom prst="rect">
            <a:avLst/>
          </a:prstGeom>
          <a:noFill/>
          <a:ln w="9525">
            <a:noFill/>
            <a:miter lim="800000"/>
            <a:headEnd/>
            <a:tailEnd/>
          </a:ln>
        </p:spPr>
        <p:txBody>
          <a:bodyPr>
            <a:spAutoFit/>
          </a:bodyPr>
          <a:lstStyle/>
          <a:p>
            <a:pPr algn="ctr">
              <a:spcBef>
                <a:spcPts val="1200"/>
              </a:spcBef>
            </a:pPr>
            <a:r>
              <a:rPr lang="en-US" sz="3600" dirty="0" smtClean="0">
                <a:solidFill>
                  <a:srgbClr val="FFFF00"/>
                </a:solidFill>
              </a:rPr>
              <a:t>Get the Big Picture When . . . </a:t>
            </a:r>
            <a:endParaRPr lang="en-US" sz="3600" dirty="0" smtClean="0"/>
          </a:p>
          <a:p>
            <a:pPr marL="288925" lvl="1" indent="220663" algn="l">
              <a:spcBef>
                <a:spcPts val="1200"/>
              </a:spcBef>
              <a:buFont typeface="Arial" pitchFamily="34" charset="0"/>
              <a:buChar char="•"/>
            </a:pPr>
            <a:r>
              <a:rPr lang="en-US" sz="2800" dirty="0" smtClean="0"/>
              <a:t>  Others turn against you</a:t>
            </a:r>
            <a:endParaRPr lang="en-US" sz="2800" dirty="0" smtClean="0">
              <a:solidFill>
                <a:srgbClr val="FFFF00"/>
              </a:solidFill>
            </a:endParaRPr>
          </a:p>
          <a:p>
            <a:pPr marL="288925" lvl="1" indent="220663" algn="l">
              <a:spcBef>
                <a:spcPts val="1200"/>
              </a:spcBef>
              <a:buFont typeface="Arial" pitchFamily="34" charset="0"/>
              <a:buChar char="•"/>
            </a:pPr>
            <a:r>
              <a:rPr lang="en-US" sz="2800" dirty="0" smtClean="0">
                <a:solidFill>
                  <a:srgbClr val="FFFF00"/>
                </a:solidFill>
              </a:rPr>
              <a:t>  The wicked prosper and you do not</a:t>
            </a:r>
            <a:endParaRPr lang="en-US" sz="2800" dirty="0">
              <a:solidFill>
                <a:srgbClr val="FFFF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457200" y="381000"/>
            <a:ext cx="8229600" cy="2400657"/>
          </a:xfrm>
          <a:prstGeom prst="rect">
            <a:avLst/>
          </a:prstGeom>
          <a:noFill/>
          <a:ln w="9525">
            <a:noFill/>
            <a:miter lim="800000"/>
            <a:headEnd/>
            <a:tailEnd/>
          </a:ln>
        </p:spPr>
        <p:txBody>
          <a:bodyPr>
            <a:spAutoFit/>
          </a:bodyPr>
          <a:lstStyle/>
          <a:p>
            <a:pPr algn="ctr">
              <a:spcBef>
                <a:spcPts val="1200"/>
              </a:spcBef>
            </a:pPr>
            <a:r>
              <a:rPr lang="en-US" sz="3600" dirty="0" smtClean="0">
                <a:solidFill>
                  <a:srgbClr val="FFFF00"/>
                </a:solidFill>
              </a:rPr>
              <a:t>Get the Big Picture When . . . </a:t>
            </a:r>
            <a:endParaRPr lang="en-US" sz="3600" dirty="0" smtClean="0"/>
          </a:p>
          <a:p>
            <a:pPr marL="288925" lvl="1" indent="220663" algn="l">
              <a:spcBef>
                <a:spcPts val="1200"/>
              </a:spcBef>
              <a:buFont typeface="Arial" pitchFamily="34" charset="0"/>
              <a:buChar char="•"/>
            </a:pPr>
            <a:r>
              <a:rPr lang="en-US" sz="2800" dirty="0" smtClean="0"/>
              <a:t>  Others turn against you</a:t>
            </a:r>
          </a:p>
          <a:p>
            <a:pPr marL="288925" lvl="1" indent="220663" algn="l">
              <a:spcBef>
                <a:spcPts val="1200"/>
              </a:spcBef>
              <a:buFont typeface="Arial" pitchFamily="34" charset="0"/>
              <a:buChar char="•"/>
            </a:pPr>
            <a:r>
              <a:rPr lang="en-US" sz="2800" dirty="0" smtClean="0"/>
              <a:t>  The wicked prosper and you do not</a:t>
            </a:r>
            <a:endParaRPr lang="en-US" sz="2800" dirty="0" smtClean="0">
              <a:solidFill>
                <a:srgbClr val="FFFF00"/>
              </a:solidFill>
            </a:endParaRPr>
          </a:p>
          <a:p>
            <a:pPr marL="288925" lvl="1" indent="220663" algn="l">
              <a:spcBef>
                <a:spcPts val="1200"/>
              </a:spcBef>
              <a:buFont typeface="Arial" pitchFamily="34" charset="0"/>
              <a:buChar char="•"/>
            </a:pPr>
            <a:r>
              <a:rPr lang="en-US" sz="2800" dirty="0" smtClean="0">
                <a:solidFill>
                  <a:srgbClr val="FFFF00"/>
                </a:solidFill>
              </a:rPr>
              <a:t> You are disappointed by “heroes”</a:t>
            </a:r>
            <a:endParaRPr lang="en-US" sz="2800" dirty="0">
              <a:solidFill>
                <a:srgbClr val="FFFF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457200" y="381000"/>
            <a:ext cx="8229600" cy="2985433"/>
          </a:xfrm>
          <a:prstGeom prst="rect">
            <a:avLst/>
          </a:prstGeom>
          <a:noFill/>
          <a:ln w="9525">
            <a:noFill/>
            <a:miter lim="800000"/>
            <a:headEnd/>
            <a:tailEnd/>
          </a:ln>
        </p:spPr>
        <p:txBody>
          <a:bodyPr>
            <a:spAutoFit/>
          </a:bodyPr>
          <a:lstStyle/>
          <a:p>
            <a:pPr algn="ctr">
              <a:spcBef>
                <a:spcPts val="1200"/>
              </a:spcBef>
            </a:pPr>
            <a:r>
              <a:rPr lang="en-US" sz="3600" dirty="0" smtClean="0">
                <a:solidFill>
                  <a:srgbClr val="FFFF00"/>
                </a:solidFill>
              </a:rPr>
              <a:t>Get the Big Picture When . . . </a:t>
            </a:r>
            <a:endParaRPr lang="en-US" sz="3600" dirty="0" smtClean="0"/>
          </a:p>
          <a:p>
            <a:pPr marL="288925" lvl="1" indent="220663" algn="l">
              <a:spcBef>
                <a:spcPts val="1200"/>
              </a:spcBef>
              <a:buFont typeface="Arial" pitchFamily="34" charset="0"/>
              <a:buChar char="•"/>
            </a:pPr>
            <a:r>
              <a:rPr lang="en-US" sz="2800" dirty="0" smtClean="0"/>
              <a:t>  Others turn against you</a:t>
            </a:r>
          </a:p>
          <a:p>
            <a:pPr marL="288925" lvl="1" indent="220663" algn="l">
              <a:spcBef>
                <a:spcPts val="1200"/>
              </a:spcBef>
              <a:buFont typeface="Arial" pitchFamily="34" charset="0"/>
              <a:buChar char="•"/>
            </a:pPr>
            <a:r>
              <a:rPr lang="en-US" sz="2800" dirty="0" smtClean="0"/>
              <a:t>  The wicked prosper and you do not</a:t>
            </a:r>
          </a:p>
          <a:p>
            <a:pPr marL="288925" lvl="1" indent="220663" algn="l">
              <a:spcBef>
                <a:spcPts val="1200"/>
              </a:spcBef>
              <a:buFont typeface="Arial" pitchFamily="34" charset="0"/>
              <a:buChar char="•"/>
            </a:pPr>
            <a:r>
              <a:rPr lang="en-US" sz="2800" dirty="0" smtClean="0"/>
              <a:t> You are disappointed by “heroes”</a:t>
            </a:r>
            <a:endParaRPr lang="en-US" sz="2800" dirty="0" smtClean="0">
              <a:solidFill>
                <a:srgbClr val="FFFF00"/>
              </a:solidFill>
            </a:endParaRPr>
          </a:p>
          <a:p>
            <a:pPr marL="288925" lvl="1" indent="220663" algn="l">
              <a:spcBef>
                <a:spcPts val="1200"/>
              </a:spcBef>
              <a:buFont typeface="Arial" pitchFamily="34" charset="0"/>
              <a:buChar char="•"/>
            </a:pPr>
            <a:r>
              <a:rPr lang="en-US" sz="2800" dirty="0" smtClean="0">
                <a:solidFill>
                  <a:srgbClr val="FFFF00"/>
                </a:solidFill>
              </a:rPr>
              <a:t>  There is loss of job or finances</a:t>
            </a:r>
            <a:endParaRPr lang="en-US" sz="2800" dirty="0">
              <a:solidFill>
                <a:srgbClr val="FFFF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457200" y="381000"/>
            <a:ext cx="8229600" cy="3570208"/>
          </a:xfrm>
          <a:prstGeom prst="rect">
            <a:avLst/>
          </a:prstGeom>
          <a:noFill/>
          <a:ln w="9525">
            <a:noFill/>
            <a:miter lim="800000"/>
            <a:headEnd/>
            <a:tailEnd/>
          </a:ln>
        </p:spPr>
        <p:txBody>
          <a:bodyPr>
            <a:spAutoFit/>
          </a:bodyPr>
          <a:lstStyle/>
          <a:p>
            <a:pPr algn="ctr">
              <a:spcBef>
                <a:spcPts val="1200"/>
              </a:spcBef>
            </a:pPr>
            <a:r>
              <a:rPr lang="en-US" sz="3600" dirty="0" smtClean="0">
                <a:solidFill>
                  <a:srgbClr val="FFFF00"/>
                </a:solidFill>
              </a:rPr>
              <a:t>Get the Big Picture When . . . </a:t>
            </a:r>
            <a:endParaRPr lang="en-US" sz="3600" dirty="0" smtClean="0"/>
          </a:p>
          <a:p>
            <a:pPr marL="288925" lvl="1" indent="220663" algn="l">
              <a:spcBef>
                <a:spcPts val="1200"/>
              </a:spcBef>
              <a:buFont typeface="Arial" pitchFamily="34" charset="0"/>
              <a:buChar char="•"/>
            </a:pPr>
            <a:r>
              <a:rPr lang="en-US" sz="2800" dirty="0" smtClean="0"/>
              <a:t>  Others turn against you</a:t>
            </a:r>
          </a:p>
          <a:p>
            <a:pPr marL="288925" lvl="1" indent="220663" algn="l">
              <a:spcBef>
                <a:spcPts val="1200"/>
              </a:spcBef>
              <a:buFont typeface="Arial" pitchFamily="34" charset="0"/>
              <a:buChar char="•"/>
            </a:pPr>
            <a:r>
              <a:rPr lang="en-US" sz="2800" dirty="0" smtClean="0"/>
              <a:t>  The wicked prosper and you do not</a:t>
            </a:r>
          </a:p>
          <a:p>
            <a:pPr marL="288925" lvl="1" indent="220663" algn="l">
              <a:spcBef>
                <a:spcPts val="1200"/>
              </a:spcBef>
              <a:buFont typeface="Arial" pitchFamily="34" charset="0"/>
              <a:buChar char="•"/>
            </a:pPr>
            <a:r>
              <a:rPr lang="en-US" sz="2800" dirty="0" smtClean="0"/>
              <a:t> You are disappointed by “heroes”</a:t>
            </a:r>
          </a:p>
          <a:p>
            <a:pPr marL="288925" lvl="1" indent="220663" algn="l">
              <a:spcBef>
                <a:spcPts val="1200"/>
              </a:spcBef>
              <a:buFont typeface="Arial" pitchFamily="34" charset="0"/>
              <a:buChar char="•"/>
            </a:pPr>
            <a:r>
              <a:rPr lang="en-US" sz="2800" dirty="0" smtClean="0"/>
              <a:t>  There is loss of job or finances</a:t>
            </a:r>
            <a:endParaRPr lang="en-US" sz="2800" dirty="0" smtClean="0">
              <a:solidFill>
                <a:srgbClr val="FFFF00"/>
              </a:solidFill>
            </a:endParaRPr>
          </a:p>
          <a:p>
            <a:pPr marL="288925" lvl="1" indent="220663" algn="l">
              <a:spcBef>
                <a:spcPts val="1200"/>
              </a:spcBef>
              <a:buFont typeface="Arial" pitchFamily="34" charset="0"/>
              <a:buChar char="•"/>
            </a:pPr>
            <a:r>
              <a:rPr lang="en-US" sz="2800" dirty="0" smtClean="0">
                <a:solidFill>
                  <a:srgbClr val="FFFF00"/>
                </a:solidFill>
              </a:rPr>
              <a:t>  There is sickness or death</a:t>
            </a:r>
            <a:endParaRPr lang="en-US" sz="2800" dirty="0">
              <a:solidFill>
                <a:srgbClr val="FFFF0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457200" y="381000"/>
            <a:ext cx="8229600" cy="4154984"/>
          </a:xfrm>
          <a:prstGeom prst="rect">
            <a:avLst/>
          </a:prstGeom>
          <a:noFill/>
          <a:ln w="9525">
            <a:noFill/>
            <a:miter lim="800000"/>
            <a:headEnd/>
            <a:tailEnd/>
          </a:ln>
        </p:spPr>
        <p:txBody>
          <a:bodyPr>
            <a:spAutoFit/>
          </a:bodyPr>
          <a:lstStyle/>
          <a:p>
            <a:pPr algn="ctr">
              <a:spcBef>
                <a:spcPts val="1200"/>
              </a:spcBef>
            </a:pPr>
            <a:r>
              <a:rPr lang="en-US" sz="3600" dirty="0" smtClean="0">
                <a:solidFill>
                  <a:srgbClr val="FFFF00"/>
                </a:solidFill>
              </a:rPr>
              <a:t>Get the Big Picture When . . . </a:t>
            </a:r>
            <a:endParaRPr lang="en-US" sz="3600" dirty="0" smtClean="0"/>
          </a:p>
          <a:p>
            <a:pPr marL="288925" lvl="1" indent="220663" algn="l">
              <a:spcBef>
                <a:spcPts val="1200"/>
              </a:spcBef>
              <a:buFont typeface="Arial" pitchFamily="34" charset="0"/>
              <a:buChar char="•"/>
            </a:pPr>
            <a:r>
              <a:rPr lang="en-US" sz="2800" dirty="0" smtClean="0"/>
              <a:t>  Others turn against you</a:t>
            </a:r>
          </a:p>
          <a:p>
            <a:pPr marL="288925" lvl="1" indent="220663" algn="l">
              <a:spcBef>
                <a:spcPts val="1200"/>
              </a:spcBef>
              <a:buFont typeface="Arial" pitchFamily="34" charset="0"/>
              <a:buChar char="•"/>
            </a:pPr>
            <a:r>
              <a:rPr lang="en-US" sz="2800" dirty="0" smtClean="0"/>
              <a:t>  The wicked prosper and you do not</a:t>
            </a:r>
          </a:p>
          <a:p>
            <a:pPr marL="288925" lvl="1" indent="220663" algn="l">
              <a:spcBef>
                <a:spcPts val="1200"/>
              </a:spcBef>
              <a:buFont typeface="Arial" pitchFamily="34" charset="0"/>
              <a:buChar char="•"/>
            </a:pPr>
            <a:r>
              <a:rPr lang="en-US" sz="2800" dirty="0" smtClean="0"/>
              <a:t> You are disappointed by “heroes”</a:t>
            </a:r>
          </a:p>
          <a:p>
            <a:pPr marL="288925" lvl="1" indent="220663" algn="l">
              <a:spcBef>
                <a:spcPts val="1200"/>
              </a:spcBef>
              <a:buFont typeface="Arial" pitchFamily="34" charset="0"/>
              <a:buChar char="•"/>
            </a:pPr>
            <a:r>
              <a:rPr lang="en-US" sz="2800" dirty="0" smtClean="0"/>
              <a:t>  There is loss of job or finances</a:t>
            </a:r>
          </a:p>
          <a:p>
            <a:pPr marL="288925" lvl="1" indent="220663" algn="l">
              <a:spcBef>
                <a:spcPts val="1200"/>
              </a:spcBef>
              <a:buFont typeface="Arial" pitchFamily="34" charset="0"/>
              <a:buChar char="•"/>
            </a:pPr>
            <a:r>
              <a:rPr lang="en-US" sz="2800" dirty="0" smtClean="0"/>
              <a:t>  There is sickness or death</a:t>
            </a:r>
            <a:endParaRPr lang="en-US" sz="2800" dirty="0" smtClean="0">
              <a:solidFill>
                <a:srgbClr val="FFFF00"/>
              </a:solidFill>
            </a:endParaRPr>
          </a:p>
          <a:p>
            <a:pPr marL="288925" lvl="1" indent="220663" algn="l">
              <a:spcBef>
                <a:spcPts val="1200"/>
              </a:spcBef>
              <a:buFont typeface="Arial" pitchFamily="34" charset="0"/>
              <a:buChar char="•"/>
            </a:pPr>
            <a:r>
              <a:rPr lang="en-US" sz="2800" dirty="0" smtClean="0">
                <a:solidFill>
                  <a:srgbClr val="FFFF00"/>
                </a:solidFill>
              </a:rPr>
              <a:t>  The future is bleak and there is no hope</a:t>
            </a:r>
            <a:endParaRPr lang="en-US" sz="2800" dirty="0">
              <a:solidFill>
                <a:srgbClr val="FFFF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457200" y="381000"/>
            <a:ext cx="8229600" cy="4739759"/>
          </a:xfrm>
          <a:prstGeom prst="rect">
            <a:avLst/>
          </a:prstGeom>
          <a:noFill/>
          <a:ln w="9525">
            <a:noFill/>
            <a:miter lim="800000"/>
            <a:headEnd/>
            <a:tailEnd/>
          </a:ln>
        </p:spPr>
        <p:txBody>
          <a:bodyPr>
            <a:spAutoFit/>
          </a:bodyPr>
          <a:lstStyle/>
          <a:p>
            <a:pPr algn="ctr">
              <a:spcBef>
                <a:spcPts val="1200"/>
              </a:spcBef>
            </a:pPr>
            <a:r>
              <a:rPr lang="en-US" sz="3600" dirty="0" smtClean="0">
                <a:solidFill>
                  <a:srgbClr val="FFFF00"/>
                </a:solidFill>
              </a:rPr>
              <a:t>Get the Big Picture When . . . </a:t>
            </a:r>
            <a:endParaRPr lang="en-US" sz="3600" dirty="0" smtClean="0"/>
          </a:p>
          <a:p>
            <a:pPr marL="288925" lvl="1" indent="220663" algn="l">
              <a:spcBef>
                <a:spcPts val="1200"/>
              </a:spcBef>
              <a:buFont typeface="Arial" pitchFamily="34" charset="0"/>
              <a:buChar char="•"/>
            </a:pPr>
            <a:r>
              <a:rPr lang="en-US" sz="2800" dirty="0" smtClean="0"/>
              <a:t>  Others turn against you </a:t>
            </a:r>
          </a:p>
          <a:p>
            <a:pPr marL="288925" lvl="1" indent="220663" algn="l">
              <a:spcBef>
                <a:spcPts val="1200"/>
              </a:spcBef>
              <a:buFont typeface="Arial" pitchFamily="34" charset="0"/>
              <a:buChar char="•"/>
            </a:pPr>
            <a:r>
              <a:rPr lang="en-US" sz="2800" dirty="0" smtClean="0"/>
              <a:t>  The wicked prosper and you do not</a:t>
            </a:r>
          </a:p>
          <a:p>
            <a:pPr marL="288925" lvl="1" indent="220663" algn="l">
              <a:spcBef>
                <a:spcPts val="1200"/>
              </a:spcBef>
              <a:buFont typeface="Arial" pitchFamily="34" charset="0"/>
              <a:buChar char="•"/>
            </a:pPr>
            <a:r>
              <a:rPr lang="en-US" sz="2800" dirty="0" smtClean="0"/>
              <a:t> You are disappointed by “heroes”</a:t>
            </a:r>
          </a:p>
          <a:p>
            <a:pPr marL="288925" lvl="1" indent="220663" algn="l">
              <a:spcBef>
                <a:spcPts val="1200"/>
              </a:spcBef>
              <a:buFont typeface="Arial" pitchFamily="34" charset="0"/>
              <a:buChar char="•"/>
            </a:pPr>
            <a:r>
              <a:rPr lang="en-US" sz="2800" dirty="0" smtClean="0"/>
              <a:t>  There is loss of job or finances</a:t>
            </a:r>
          </a:p>
          <a:p>
            <a:pPr marL="288925" lvl="1" indent="220663" algn="l">
              <a:spcBef>
                <a:spcPts val="1200"/>
              </a:spcBef>
              <a:buFont typeface="Arial" pitchFamily="34" charset="0"/>
              <a:buChar char="•"/>
            </a:pPr>
            <a:r>
              <a:rPr lang="en-US" sz="2800" dirty="0" smtClean="0"/>
              <a:t>  There is sickness or death</a:t>
            </a:r>
          </a:p>
          <a:p>
            <a:pPr marL="288925" lvl="1" indent="220663" algn="l">
              <a:spcBef>
                <a:spcPts val="1200"/>
              </a:spcBef>
              <a:buFont typeface="Arial" pitchFamily="34" charset="0"/>
              <a:buChar char="•"/>
            </a:pPr>
            <a:r>
              <a:rPr lang="en-US" sz="2800" dirty="0" smtClean="0"/>
              <a:t>  The future is bleak and there is no hope</a:t>
            </a:r>
            <a:endParaRPr lang="en-US" sz="2800" dirty="0" smtClean="0">
              <a:solidFill>
                <a:srgbClr val="FFFF00"/>
              </a:solidFill>
            </a:endParaRPr>
          </a:p>
          <a:p>
            <a:pPr marL="288925" lvl="1" indent="220663" algn="l">
              <a:spcBef>
                <a:spcPts val="1200"/>
              </a:spcBef>
              <a:buFont typeface="Arial" pitchFamily="34" charset="0"/>
              <a:buChar char="•"/>
            </a:pPr>
            <a:r>
              <a:rPr lang="en-US" sz="2800" dirty="0" smtClean="0">
                <a:solidFill>
                  <a:srgbClr val="FFFF00"/>
                </a:solidFill>
              </a:rPr>
              <a:t>  Prayers are not answered</a:t>
            </a:r>
            <a:endParaRPr lang="en-US" sz="2800" dirty="0">
              <a:solidFill>
                <a:srgbClr val="FFFF00"/>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457200" y="381000"/>
            <a:ext cx="8229600" cy="646331"/>
          </a:xfrm>
          <a:prstGeom prst="rect">
            <a:avLst/>
          </a:prstGeom>
          <a:noFill/>
          <a:ln w="9525">
            <a:noFill/>
            <a:miter lim="800000"/>
            <a:headEnd/>
            <a:tailEnd/>
          </a:ln>
        </p:spPr>
        <p:txBody>
          <a:bodyPr>
            <a:spAutoFit/>
          </a:bodyPr>
          <a:lstStyle/>
          <a:p>
            <a:pPr algn="ctr">
              <a:spcBef>
                <a:spcPts val="1200"/>
              </a:spcBef>
            </a:pPr>
            <a:r>
              <a:rPr lang="en-US" sz="3600" dirty="0">
                <a:solidFill>
                  <a:srgbClr val="FFFF00"/>
                </a:solidFill>
              </a:rPr>
              <a:t> </a:t>
            </a:r>
            <a:r>
              <a:rPr lang="en-US" sz="3600" dirty="0" smtClean="0">
                <a:solidFill>
                  <a:srgbClr val="FFFF00"/>
                </a:solidFill>
              </a:rPr>
              <a:t>The Big Picture</a:t>
            </a: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457200" y="457200"/>
            <a:ext cx="8229600" cy="5409173"/>
          </a:xfrm>
          <a:prstGeom prst="rect">
            <a:avLst/>
          </a:prstGeom>
          <a:noFill/>
          <a:ln w="9525">
            <a:noFill/>
            <a:miter lim="800000"/>
            <a:headEnd/>
            <a:tailEnd/>
          </a:ln>
        </p:spPr>
        <p:txBody>
          <a:bodyPr>
            <a:spAutoFit/>
          </a:bodyPr>
          <a:lstStyle/>
          <a:p>
            <a:pPr algn="just">
              <a:spcAft>
                <a:spcPts val="900"/>
              </a:spcAft>
            </a:pPr>
            <a:r>
              <a:rPr lang="en-US" sz="2200" dirty="0" smtClean="0"/>
              <a:t> 18  While he was still speaking, another also came and said, "Your sons and daughters were eating and drinking wine in their oldest brother's house, </a:t>
            </a:r>
          </a:p>
          <a:p>
            <a:pPr algn="just">
              <a:spcAft>
                <a:spcPts val="900"/>
              </a:spcAft>
            </a:pPr>
            <a:r>
              <a:rPr lang="en-US" sz="2200" dirty="0" smtClean="0"/>
              <a:t> 19  and suddenly a great wind came from across the wilderness and struck the four corners of the house, and it fell on the young people, and they are dead; and I alone have escaped to tell you!" </a:t>
            </a:r>
          </a:p>
          <a:p>
            <a:pPr algn="just">
              <a:spcAft>
                <a:spcPts val="900"/>
              </a:spcAft>
            </a:pPr>
            <a:r>
              <a:rPr lang="en-US" sz="2200" dirty="0" smtClean="0"/>
              <a:t> 20  Then Job arose, tore his robe, and shaved his head; and he fell to the ground and worshiped. </a:t>
            </a:r>
          </a:p>
          <a:p>
            <a:pPr algn="just">
              <a:spcAft>
                <a:spcPts val="900"/>
              </a:spcAft>
            </a:pPr>
            <a:r>
              <a:rPr lang="en-US" sz="2200" dirty="0" smtClean="0"/>
              <a:t> 21  And he said: "Naked I came from my mother's womb, And naked shall I return there. The LORD gave, and the LORD has taken away; Blessed be the name of the LORD." </a:t>
            </a:r>
          </a:p>
          <a:p>
            <a:pPr algn="just">
              <a:spcAft>
                <a:spcPts val="900"/>
              </a:spcAft>
            </a:pPr>
            <a:r>
              <a:rPr lang="en-US" sz="2200" dirty="0" smtClean="0"/>
              <a:t> 22  In all this Job did not sin nor charge God with wrong. </a:t>
            </a:r>
          </a:p>
          <a:p>
            <a:pPr algn="just">
              <a:spcAft>
                <a:spcPts val="900"/>
              </a:spcAft>
            </a:pPr>
            <a:r>
              <a:rPr lang="en-US" sz="2200" dirty="0" smtClean="0"/>
              <a:t>					Job 1:13-22</a:t>
            </a:r>
            <a:endParaRPr lang="en-US" sz="22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457200" y="381000"/>
            <a:ext cx="8229600" cy="1231106"/>
          </a:xfrm>
          <a:prstGeom prst="rect">
            <a:avLst/>
          </a:prstGeom>
          <a:noFill/>
          <a:ln w="9525">
            <a:noFill/>
            <a:miter lim="800000"/>
            <a:headEnd/>
            <a:tailEnd/>
          </a:ln>
        </p:spPr>
        <p:txBody>
          <a:bodyPr>
            <a:spAutoFit/>
          </a:bodyPr>
          <a:lstStyle/>
          <a:p>
            <a:pPr algn="ctr">
              <a:spcBef>
                <a:spcPts val="1200"/>
              </a:spcBef>
            </a:pPr>
            <a:r>
              <a:rPr lang="en-US" sz="3600" dirty="0">
                <a:solidFill>
                  <a:srgbClr val="FFFF00"/>
                </a:solidFill>
              </a:rPr>
              <a:t> </a:t>
            </a:r>
            <a:r>
              <a:rPr lang="en-US" sz="3600" dirty="0" smtClean="0">
                <a:solidFill>
                  <a:srgbClr val="FFFF00"/>
                </a:solidFill>
              </a:rPr>
              <a:t>The Big Picture </a:t>
            </a:r>
            <a:endParaRPr lang="en-US" sz="2800" dirty="0" smtClean="0">
              <a:solidFill>
                <a:srgbClr val="FFFF00"/>
              </a:solidFill>
            </a:endParaRPr>
          </a:p>
          <a:p>
            <a:pPr marL="288925" lvl="1" indent="220663" algn="l">
              <a:spcBef>
                <a:spcPts val="1200"/>
              </a:spcBef>
              <a:buFont typeface="Arial" pitchFamily="34" charset="0"/>
              <a:buChar char="•"/>
            </a:pPr>
            <a:r>
              <a:rPr lang="en-US" sz="2800" dirty="0" smtClean="0">
                <a:solidFill>
                  <a:srgbClr val="FFFF00"/>
                </a:solidFill>
              </a:rPr>
              <a:t>  God is still on His throne</a:t>
            </a:r>
            <a:endParaRPr lang="en-US" sz="2800" dirty="0">
              <a:solidFill>
                <a:srgbClr val="FFFF0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457200" y="381000"/>
            <a:ext cx="8229600" cy="1815882"/>
          </a:xfrm>
          <a:prstGeom prst="rect">
            <a:avLst/>
          </a:prstGeom>
          <a:noFill/>
          <a:ln w="9525">
            <a:noFill/>
            <a:miter lim="800000"/>
            <a:headEnd/>
            <a:tailEnd/>
          </a:ln>
        </p:spPr>
        <p:txBody>
          <a:bodyPr>
            <a:spAutoFit/>
          </a:bodyPr>
          <a:lstStyle/>
          <a:p>
            <a:pPr algn="ctr">
              <a:spcBef>
                <a:spcPts val="1200"/>
              </a:spcBef>
            </a:pPr>
            <a:r>
              <a:rPr lang="en-US" sz="3600" dirty="0">
                <a:solidFill>
                  <a:srgbClr val="FFFF00"/>
                </a:solidFill>
              </a:rPr>
              <a:t> </a:t>
            </a:r>
            <a:r>
              <a:rPr lang="en-US" sz="3600" dirty="0" smtClean="0">
                <a:solidFill>
                  <a:srgbClr val="FFFF00"/>
                </a:solidFill>
              </a:rPr>
              <a:t>The Big Picture </a:t>
            </a:r>
            <a:endParaRPr lang="en-US" sz="2800" dirty="0" smtClean="0"/>
          </a:p>
          <a:p>
            <a:pPr marL="288925" lvl="1" indent="220663" algn="l">
              <a:spcBef>
                <a:spcPts val="1200"/>
              </a:spcBef>
              <a:buFont typeface="Arial" pitchFamily="34" charset="0"/>
              <a:buChar char="•"/>
            </a:pPr>
            <a:r>
              <a:rPr lang="en-US" sz="2800" dirty="0" smtClean="0"/>
              <a:t>  God is still on His throne</a:t>
            </a:r>
            <a:endParaRPr lang="en-US" sz="2800" dirty="0" smtClean="0">
              <a:solidFill>
                <a:srgbClr val="FFFF00"/>
              </a:solidFill>
            </a:endParaRPr>
          </a:p>
          <a:p>
            <a:pPr marL="288925" lvl="1" indent="220663" algn="l">
              <a:spcBef>
                <a:spcPts val="1200"/>
              </a:spcBef>
              <a:buFont typeface="Arial" pitchFamily="34" charset="0"/>
              <a:buChar char="•"/>
            </a:pPr>
            <a:r>
              <a:rPr lang="en-US" sz="2800" dirty="0" smtClean="0">
                <a:solidFill>
                  <a:srgbClr val="FFFF00"/>
                </a:solidFill>
              </a:rPr>
              <a:t>  Temptations are common to all men</a:t>
            </a:r>
            <a:endParaRPr lang="en-US" sz="2800" dirty="0">
              <a:solidFill>
                <a:srgbClr val="FFFF00"/>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457200" y="381000"/>
            <a:ext cx="8229600" cy="2400657"/>
          </a:xfrm>
          <a:prstGeom prst="rect">
            <a:avLst/>
          </a:prstGeom>
          <a:noFill/>
          <a:ln w="9525">
            <a:noFill/>
            <a:miter lim="800000"/>
            <a:headEnd/>
            <a:tailEnd/>
          </a:ln>
        </p:spPr>
        <p:txBody>
          <a:bodyPr>
            <a:spAutoFit/>
          </a:bodyPr>
          <a:lstStyle/>
          <a:p>
            <a:pPr algn="ctr">
              <a:spcBef>
                <a:spcPts val="1200"/>
              </a:spcBef>
            </a:pPr>
            <a:r>
              <a:rPr lang="en-US" sz="3600" dirty="0">
                <a:solidFill>
                  <a:srgbClr val="FFFF00"/>
                </a:solidFill>
              </a:rPr>
              <a:t> </a:t>
            </a:r>
            <a:r>
              <a:rPr lang="en-US" sz="3600" dirty="0" smtClean="0">
                <a:solidFill>
                  <a:srgbClr val="FFFF00"/>
                </a:solidFill>
              </a:rPr>
              <a:t>The Big Picture </a:t>
            </a:r>
            <a:endParaRPr lang="en-US" sz="2800" dirty="0" smtClean="0"/>
          </a:p>
          <a:p>
            <a:pPr marL="288925" lvl="1" indent="220663" algn="l">
              <a:spcBef>
                <a:spcPts val="1200"/>
              </a:spcBef>
              <a:buFont typeface="Arial" pitchFamily="34" charset="0"/>
              <a:buChar char="•"/>
            </a:pPr>
            <a:r>
              <a:rPr lang="en-US" sz="2800" dirty="0" smtClean="0"/>
              <a:t>  God is still on His throne</a:t>
            </a:r>
          </a:p>
          <a:p>
            <a:pPr marL="288925" lvl="1" indent="220663" algn="l">
              <a:spcBef>
                <a:spcPts val="1200"/>
              </a:spcBef>
              <a:buFont typeface="Arial" pitchFamily="34" charset="0"/>
              <a:buChar char="•"/>
            </a:pPr>
            <a:r>
              <a:rPr lang="en-US" sz="2800" dirty="0" smtClean="0"/>
              <a:t>  Temptations are common to all men</a:t>
            </a:r>
            <a:endParaRPr lang="en-US" sz="2800" dirty="0" smtClean="0">
              <a:solidFill>
                <a:srgbClr val="FFFF00"/>
              </a:solidFill>
            </a:endParaRPr>
          </a:p>
          <a:p>
            <a:pPr marL="288925" lvl="1" indent="220663" algn="l">
              <a:spcBef>
                <a:spcPts val="1200"/>
              </a:spcBef>
              <a:buFont typeface="Arial" pitchFamily="34" charset="0"/>
              <a:buChar char="•"/>
            </a:pPr>
            <a:r>
              <a:rPr lang="en-US" sz="2800" dirty="0" smtClean="0">
                <a:solidFill>
                  <a:srgbClr val="FFFF00"/>
                </a:solidFill>
              </a:rPr>
              <a:t>  “If we could see what God sees . . .”</a:t>
            </a:r>
            <a:endParaRPr lang="en-US" sz="2800" dirty="0">
              <a:solidFill>
                <a:srgbClr val="FFFF00"/>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457200" y="381000"/>
            <a:ext cx="8229600" cy="2985433"/>
          </a:xfrm>
          <a:prstGeom prst="rect">
            <a:avLst/>
          </a:prstGeom>
          <a:noFill/>
          <a:ln w="9525">
            <a:noFill/>
            <a:miter lim="800000"/>
            <a:headEnd/>
            <a:tailEnd/>
          </a:ln>
        </p:spPr>
        <p:txBody>
          <a:bodyPr>
            <a:spAutoFit/>
          </a:bodyPr>
          <a:lstStyle/>
          <a:p>
            <a:pPr algn="ctr">
              <a:spcBef>
                <a:spcPts val="1200"/>
              </a:spcBef>
            </a:pPr>
            <a:r>
              <a:rPr lang="en-US" sz="3600" dirty="0">
                <a:solidFill>
                  <a:srgbClr val="FFFF00"/>
                </a:solidFill>
              </a:rPr>
              <a:t> </a:t>
            </a:r>
            <a:r>
              <a:rPr lang="en-US" sz="3600" dirty="0" smtClean="0">
                <a:solidFill>
                  <a:srgbClr val="FFFF00"/>
                </a:solidFill>
              </a:rPr>
              <a:t>The Big Picture </a:t>
            </a:r>
            <a:endParaRPr lang="en-US" sz="2800" dirty="0" smtClean="0"/>
          </a:p>
          <a:p>
            <a:pPr marL="288925" lvl="1" indent="220663" algn="l">
              <a:spcBef>
                <a:spcPts val="1200"/>
              </a:spcBef>
              <a:buFont typeface="Arial" pitchFamily="34" charset="0"/>
              <a:buChar char="•"/>
            </a:pPr>
            <a:r>
              <a:rPr lang="en-US" sz="2800" dirty="0" smtClean="0"/>
              <a:t>  God is still on His throne</a:t>
            </a:r>
          </a:p>
          <a:p>
            <a:pPr marL="288925" lvl="1" indent="220663" algn="l">
              <a:spcBef>
                <a:spcPts val="1200"/>
              </a:spcBef>
              <a:buFont typeface="Arial" pitchFamily="34" charset="0"/>
              <a:buChar char="•"/>
            </a:pPr>
            <a:r>
              <a:rPr lang="en-US" sz="2800" dirty="0" smtClean="0"/>
              <a:t>  Temptations are common to all men</a:t>
            </a:r>
          </a:p>
          <a:p>
            <a:pPr marL="288925" lvl="1" indent="220663" algn="l">
              <a:spcBef>
                <a:spcPts val="1200"/>
              </a:spcBef>
              <a:buFont typeface="Arial" pitchFamily="34" charset="0"/>
              <a:buChar char="•"/>
            </a:pPr>
            <a:r>
              <a:rPr lang="en-US" sz="2800" dirty="0" smtClean="0"/>
              <a:t>  “If we could see what God sees . . .”</a:t>
            </a:r>
            <a:endParaRPr lang="en-US" sz="2800" dirty="0" smtClean="0">
              <a:solidFill>
                <a:srgbClr val="FFFF00"/>
              </a:solidFill>
            </a:endParaRPr>
          </a:p>
          <a:p>
            <a:pPr marL="288925" lvl="1" indent="220663" algn="l">
              <a:spcBef>
                <a:spcPts val="1200"/>
              </a:spcBef>
              <a:buFont typeface="Arial" pitchFamily="34" charset="0"/>
              <a:buChar char="•"/>
            </a:pPr>
            <a:r>
              <a:rPr lang="en-US" sz="2800" dirty="0" smtClean="0">
                <a:solidFill>
                  <a:srgbClr val="FFFF00"/>
                </a:solidFill>
              </a:rPr>
              <a:t>  With faith, there is no way to lose</a:t>
            </a:r>
            <a:endParaRPr lang="en-US" sz="2800" dirty="0">
              <a:solidFill>
                <a:srgbClr val="FFFF00"/>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457200" y="381000"/>
            <a:ext cx="8229600" cy="3570208"/>
          </a:xfrm>
          <a:prstGeom prst="rect">
            <a:avLst/>
          </a:prstGeom>
          <a:noFill/>
          <a:ln w="9525">
            <a:noFill/>
            <a:miter lim="800000"/>
            <a:headEnd/>
            <a:tailEnd/>
          </a:ln>
        </p:spPr>
        <p:txBody>
          <a:bodyPr>
            <a:spAutoFit/>
          </a:bodyPr>
          <a:lstStyle/>
          <a:p>
            <a:pPr algn="ctr">
              <a:spcBef>
                <a:spcPts val="1200"/>
              </a:spcBef>
            </a:pPr>
            <a:r>
              <a:rPr lang="en-US" sz="3600" dirty="0">
                <a:solidFill>
                  <a:srgbClr val="FFFF00"/>
                </a:solidFill>
              </a:rPr>
              <a:t> </a:t>
            </a:r>
            <a:r>
              <a:rPr lang="en-US" sz="3600" dirty="0" smtClean="0">
                <a:solidFill>
                  <a:srgbClr val="FFFF00"/>
                </a:solidFill>
              </a:rPr>
              <a:t>The Big Picture </a:t>
            </a:r>
            <a:endParaRPr lang="en-US" sz="2800" dirty="0" smtClean="0"/>
          </a:p>
          <a:p>
            <a:pPr marL="288925" lvl="1" indent="220663" algn="l">
              <a:spcBef>
                <a:spcPts val="1200"/>
              </a:spcBef>
              <a:buFont typeface="Arial" pitchFamily="34" charset="0"/>
              <a:buChar char="•"/>
            </a:pPr>
            <a:r>
              <a:rPr lang="en-US" sz="2800" dirty="0" smtClean="0"/>
              <a:t>  God is still on His throne</a:t>
            </a:r>
          </a:p>
          <a:p>
            <a:pPr marL="288925" lvl="1" indent="220663" algn="l">
              <a:spcBef>
                <a:spcPts val="1200"/>
              </a:spcBef>
              <a:buFont typeface="Arial" pitchFamily="34" charset="0"/>
              <a:buChar char="•"/>
            </a:pPr>
            <a:r>
              <a:rPr lang="en-US" sz="2800" dirty="0" smtClean="0"/>
              <a:t>  Temptations are common to all men</a:t>
            </a:r>
          </a:p>
          <a:p>
            <a:pPr marL="288925" lvl="1" indent="220663" algn="l">
              <a:spcBef>
                <a:spcPts val="1200"/>
              </a:spcBef>
              <a:buFont typeface="Arial" pitchFamily="34" charset="0"/>
              <a:buChar char="•"/>
            </a:pPr>
            <a:r>
              <a:rPr lang="en-US" sz="2800" dirty="0" smtClean="0"/>
              <a:t>  “If we could see what God sees . . .”</a:t>
            </a:r>
          </a:p>
          <a:p>
            <a:pPr marL="288925" lvl="1" indent="220663" algn="l">
              <a:spcBef>
                <a:spcPts val="1200"/>
              </a:spcBef>
              <a:buFont typeface="Arial" pitchFamily="34" charset="0"/>
              <a:buChar char="•"/>
            </a:pPr>
            <a:r>
              <a:rPr lang="en-US" sz="2800" dirty="0" smtClean="0"/>
              <a:t>  With faith, there is no way to lose</a:t>
            </a:r>
            <a:endParaRPr lang="en-US" sz="2800" dirty="0" smtClean="0">
              <a:solidFill>
                <a:srgbClr val="FFFF00"/>
              </a:solidFill>
            </a:endParaRPr>
          </a:p>
          <a:p>
            <a:pPr marL="288925" lvl="1" indent="220663" algn="l">
              <a:spcBef>
                <a:spcPts val="1200"/>
              </a:spcBef>
              <a:buFont typeface="Arial" pitchFamily="34" charset="0"/>
              <a:buChar char="•"/>
            </a:pPr>
            <a:r>
              <a:rPr lang="en-US" sz="2800" dirty="0" smtClean="0">
                <a:solidFill>
                  <a:srgbClr val="FFFF00"/>
                </a:solidFill>
              </a:rPr>
              <a:t>  God gives us the victory</a:t>
            </a:r>
            <a:endParaRPr lang="en-US" sz="2800" dirty="0">
              <a:solidFill>
                <a:srgbClr val="FFFF00"/>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457200" y="457200"/>
            <a:ext cx="8229600" cy="646331"/>
          </a:xfrm>
          <a:prstGeom prst="rect">
            <a:avLst/>
          </a:prstGeom>
          <a:noFill/>
          <a:ln w="9525">
            <a:noFill/>
            <a:miter lim="800000"/>
            <a:headEnd/>
            <a:tailEnd/>
          </a:ln>
        </p:spPr>
        <p:txBody>
          <a:bodyPr>
            <a:spAutoFit/>
          </a:bodyPr>
          <a:lstStyle/>
          <a:p>
            <a:pPr algn="ctr">
              <a:spcBef>
                <a:spcPct val="50000"/>
              </a:spcBef>
            </a:pPr>
            <a:r>
              <a:rPr lang="en-US" sz="3600" dirty="0" smtClean="0">
                <a:solidFill>
                  <a:srgbClr val="FFFF00"/>
                </a:solidFill>
              </a:rPr>
              <a:t>Getting Your World Right Side Up</a:t>
            </a:r>
            <a:endParaRPr lang="en-US" sz="30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457200" y="457200"/>
            <a:ext cx="8229600" cy="1431161"/>
          </a:xfrm>
          <a:prstGeom prst="rect">
            <a:avLst/>
          </a:prstGeom>
          <a:noFill/>
          <a:ln w="9525">
            <a:noFill/>
            <a:miter lim="800000"/>
            <a:headEnd/>
            <a:tailEnd/>
          </a:ln>
        </p:spPr>
        <p:txBody>
          <a:bodyPr>
            <a:spAutoFit/>
          </a:bodyPr>
          <a:lstStyle/>
          <a:p>
            <a:pPr algn="ctr">
              <a:spcBef>
                <a:spcPct val="50000"/>
              </a:spcBef>
            </a:pPr>
            <a:r>
              <a:rPr lang="en-US" sz="3600" dirty="0" smtClean="0">
                <a:solidFill>
                  <a:srgbClr val="FFFF00"/>
                </a:solidFill>
              </a:rPr>
              <a:t>Getting Your World Right Side Up</a:t>
            </a:r>
            <a:endParaRPr lang="en-US" sz="3000" dirty="0">
              <a:solidFill>
                <a:srgbClr val="FFFF00"/>
              </a:solidFill>
            </a:endParaRPr>
          </a:p>
          <a:p>
            <a:pPr lvl="1" algn="l">
              <a:spcBef>
                <a:spcPct val="70000"/>
              </a:spcBef>
              <a:buFontTx/>
              <a:buChar char="•"/>
            </a:pPr>
            <a:r>
              <a:rPr lang="en-US" sz="3000" dirty="0"/>
              <a:t>  Believe in Him			Mark </a:t>
            </a:r>
            <a:r>
              <a:rPr lang="en-US" sz="3000" dirty="0" smtClean="0"/>
              <a:t>16:16</a:t>
            </a:r>
            <a:endParaRPr lang="en-US" sz="30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457200" y="457200"/>
            <a:ext cx="8229600" cy="2215991"/>
          </a:xfrm>
          <a:prstGeom prst="rect">
            <a:avLst/>
          </a:prstGeom>
          <a:noFill/>
          <a:ln w="9525">
            <a:noFill/>
            <a:miter lim="800000"/>
            <a:headEnd/>
            <a:tailEnd/>
          </a:ln>
        </p:spPr>
        <p:txBody>
          <a:bodyPr>
            <a:spAutoFit/>
          </a:bodyPr>
          <a:lstStyle/>
          <a:p>
            <a:pPr algn="ctr">
              <a:spcBef>
                <a:spcPct val="50000"/>
              </a:spcBef>
            </a:pPr>
            <a:r>
              <a:rPr lang="en-US" sz="3600" dirty="0" smtClean="0">
                <a:solidFill>
                  <a:srgbClr val="FFFF00"/>
                </a:solidFill>
              </a:rPr>
              <a:t>Getting Your World Right Side Up</a:t>
            </a:r>
            <a:endParaRPr lang="en-US" sz="3000" dirty="0">
              <a:solidFill>
                <a:srgbClr val="FFFF00"/>
              </a:solidFill>
            </a:endParaRPr>
          </a:p>
          <a:p>
            <a:pPr lvl="1" algn="l">
              <a:spcBef>
                <a:spcPct val="70000"/>
              </a:spcBef>
              <a:buFontTx/>
              <a:buChar char="•"/>
            </a:pPr>
            <a:r>
              <a:rPr lang="en-US" sz="3000" dirty="0"/>
              <a:t>  Believe in Him			Mark 16:16</a:t>
            </a:r>
          </a:p>
          <a:p>
            <a:pPr lvl="1" algn="l">
              <a:spcBef>
                <a:spcPct val="70000"/>
              </a:spcBef>
              <a:buFontTx/>
              <a:buChar char="•"/>
            </a:pPr>
            <a:r>
              <a:rPr lang="en-US" sz="3000" dirty="0"/>
              <a:t>  Repent (turn from sin)	Acts </a:t>
            </a:r>
            <a:r>
              <a:rPr lang="en-US" sz="3000" dirty="0" smtClean="0"/>
              <a:t>17:30</a:t>
            </a:r>
            <a:endParaRPr lang="en-US" sz="30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457200" y="457200"/>
            <a:ext cx="8229600" cy="3000821"/>
          </a:xfrm>
          <a:prstGeom prst="rect">
            <a:avLst/>
          </a:prstGeom>
          <a:noFill/>
          <a:ln w="9525">
            <a:noFill/>
            <a:miter lim="800000"/>
            <a:headEnd/>
            <a:tailEnd/>
          </a:ln>
        </p:spPr>
        <p:txBody>
          <a:bodyPr>
            <a:spAutoFit/>
          </a:bodyPr>
          <a:lstStyle/>
          <a:p>
            <a:pPr algn="ctr">
              <a:spcBef>
                <a:spcPct val="50000"/>
              </a:spcBef>
            </a:pPr>
            <a:r>
              <a:rPr lang="en-US" sz="3600" dirty="0" smtClean="0">
                <a:solidFill>
                  <a:srgbClr val="FFFF00"/>
                </a:solidFill>
              </a:rPr>
              <a:t>Getting Your World Right Side Up</a:t>
            </a:r>
            <a:endParaRPr lang="en-US" sz="3000" dirty="0">
              <a:solidFill>
                <a:srgbClr val="FFFF00"/>
              </a:solidFill>
            </a:endParaRPr>
          </a:p>
          <a:p>
            <a:pPr lvl="1" algn="l">
              <a:spcBef>
                <a:spcPct val="70000"/>
              </a:spcBef>
              <a:buFontTx/>
              <a:buChar char="•"/>
            </a:pPr>
            <a:r>
              <a:rPr lang="en-US" sz="3000" dirty="0"/>
              <a:t>  Believe in Him			Mark 16:16</a:t>
            </a:r>
          </a:p>
          <a:p>
            <a:pPr lvl="1" algn="l">
              <a:spcBef>
                <a:spcPct val="70000"/>
              </a:spcBef>
              <a:buFontTx/>
              <a:buChar char="•"/>
            </a:pPr>
            <a:r>
              <a:rPr lang="en-US" sz="3000" dirty="0"/>
              <a:t>  Repent (turn from sin)	Acts 17:30</a:t>
            </a:r>
          </a:p>
          <a:p>
            <a:pPr lvl="1" algn="l">
              <a:spcBef>
                <a:spcPct val="70000"/>
              </a:spcBef>
              <a:buFontTx/>
              <a:buChar char="•"/>
            </a:pPr>
            <a:r>
              <a:rPr lang="en-US" sz="3000" dirty="0"/>
              <a:t>  Confess Christ		</a:t>
            </a:r>
            <a:r>
              <a:rPr lang="en-US" sz="3000" dirty="0" smtClean="0"/>
              <a:t>	Rom</a:t>
            </a:r>
            <a:r>
              <a:rPr lang="en-US" sz="3000" dirty="0"/>
              <a:t>. </a:t>
            </a:r>
            <a:r>
              <a:rPr lang="en-US" sz="3000" dirty="0" smtClean="0"/>
              <a:t>10:9</a:t>
            </a:r>
            <a:endParaRPr lang="en-US" sz="30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457200" y="457200"/>
            <a:ext cx="8229600" cy="3785652"/>
          </a:xfrm>
          <a:prstGeom prst="rect">
            <a:avLst/>
          </a:prstGeom>
          <a:noFill/>
          <a:ln w="9525">
            <a:noFill/>
            <a:miter lim="800000"/>
            <a:headEnd/>
            <a:tailEnd/>
          </a:ln>
        </p:spPr>
        <p:txBody>
          <a:bodyPr>
            <a:spAutoFit/>
          </a:bodyPr>
          <a:lstStyle/>
          <a:p>
            <a:pPr algn="ctr">
              <a:spcBef>
                <a:spcPct val="50000"/>
              </a:spcBef>
            </a:pPr>
            <a:r>
              <a:rPr lang="en-US" sz="3600" dirty="0" smtClean="0">
                <a:solidFill>
                  <a:srgbClr val="FFFF00"/>
                </a:solidFill>
              </a:rPr>
              <a:t>Getting Your World Right Side Up</a:t>
            </a:r>
            <a:endParaRPr lang="en-US" sz="3000" dirty="0">
              <a:solidFill>
                <a:srgbClr val="FFFF00"/>
              </a:solidFill>
            </a:endParaRPr>
          </a:p>
          <a:p>
            <a:pPr lvl="1" algn="l">
              <a:spcBef>
                <a:spcPct val="70000"/>
              </a:spcBef>
              <a:buFontTx/>
              <a:buChar char="•"/>
            </a:pPr>
            <a:r>
              <a:rPr lang="en-US" sz="3000" dirty="0"/>
              <a:t>  Believe in Him			Mark 16:16</a:t>
            </a:r>
          </a:p>
          <a:p>
            <a:pPr lvl="1" algn="l">
              <a:spcBef>
                <a:spcPct val="70000"/>
              </a:spcBef>
              <a:buFontTx/>
              <a:buChar char="•"/>
            </a:pPr>
            <a:r>
              <a:rPr lang="en-US" sz="3000" dirty="0"/>
              <a:t>  Repent (turn from sin)	Acts 17:30</a:t>
            </a:r>
          </a:p>
          <a:p>
            <a:pPr lvl="1" algn="l">
              <a:spcBef>
                <a:spcPct val="70000"/>
              </a:spcBef>
              <a:buFontTx/>
              <a:buChar char="•"/>
            </a:pPr>
            <a:r>
              <a:rPr lang="en-US" sz="3000" dirty="0"/>
              <a:t>  Confess Christ		</a:t>
            </a:r>
            <a:r>
              <a:rPr lang="en-US" sz="3000" dirty="0" smtClean="0"/>
              <a:t>	Rom</a:t>
            </a:r>
            <a:r>
              <a:rPr lang="en-US" sz="3000" dirty="0"/>
              <a:t>. 10:9</a:t>
            </a:r>
          </a:p>
          <a:p>
            <a:pPr lvl="1" algn="l">
              <a:spcBef>
                <a:spcPct val="70000"/>
              </a:spcBef>
              <a:buFontTx/>
              <a:buChar char="•"/>
            </a:pPr>
            <a:r>
              <a:rPr lang="en-US" sz="3000" dirty="0"/>
              <a:t>  Baptized into Christ	</a:t>
            </a:r>
            <a:r>
              <a:rPr lang="en-US" sz="3000" dirty="0" smtClean="0"/>
              <a:t>	Gal</a:t>
            </a:r>
            <a:r>
              <a:rPr lang="en-US" sz="3000" dirty="0"/>
              <a:t>. </a:t>
            </a:r>
            <a:r>
              <a:rPr lang="en-US" sz="3000" dirty="0" smtClean="0"/>
              <a:t>3:26-27</a:t>
            </a:r>
            <a:endParaRPr lang="en-US" sz="3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457200" y="381000"/>
            <a:ext cx="8229600" cy="646331"/>
          </a:xfrm>
          <a:prstGeom prst="rect">
            <a:avLst/>
          </a:prstGeom>
          <a:noFill/>
          <a:ln w="9525">
            <a:noFill/>
            <a:miter lim="800000"/>
            <a:headEnd/>
            <a:tailEnd/>
          </a:ln>
        </p:spPr>
        <p:txBody>
          <a:bodyPr>
            <a:spAutoFit/>
          </a:bodyPr>
          <a:lstStyle/>
          <a:p>
            <a:pPr algn="ctr">
              <a:spcBef>
                <a:spcPts val="1200"/>
              </a:spcBef>
            </a:pPr>
            <a:r>
              <a:rPr lang="en-US" sz="3600" dirty="0" smtClean="0">
                <a:solidFill>
                  <a:srgbClr val="FFFF00"/>
                </a:solidFill>
              </a:rPr>
              <a:t>Your World Can Crash When . . . </a:t>
            </a:r>
            <a:endParaRPr lang="en-US" sz="3600" dirty="0"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457200" y="457200"/>
            <a:ext cx="8229600" cy="4570482"/>
          </a:xfrm>
          <a:prstGeom prst="rect">
            <a:avLst/>
          </a:prstGeom>
          <a:noFill/>
          <a:ln w="9525">
            <a:noFill/>
            <a:miter lim="800000"/>
            <a:headEnd/>
            <a:tailEnd/>
          </a:ln>
        </p:spPr>
        <p:txBody>
          <a:bodyPr>
            <a:spAutoFit/>
          </a:bodyPr>
          <a:lstStyle/>
          <a:p>
            <a:pPr algn="ctr">
              <a:spcBef>
                <a:spcPct val="50000"/>
              </a:spcBef>
            </a:pPr>
            <a:r>
              <a:rPr lang="en-US" sz="3600" dirty="0" smtClean="0">
                <a:solidFill>
                  <a:srgbClr val="FFFF00"/>
                </a:solidFill>
              </a:rPr>
              <a:t>Getting Your World Right Side Up</a:t>
            </a:r>
            <a:endParaRPr lang="en-US" sz="3000" dirty="0">
              <a:solidFill>
                <a:srgbClr val="FFFF00"/>
              </a:solidFill>
            </a:endParaRPr>
          </a:p>
          <a:p>
            <a:pPr lvl="1" algn="l">
              <a:spcBef>
                <a:spcPct val="70000"/>
              </a:spcBef>
              <a:buFontTx/>
              <a:buChar char="•"/>
            </a:pPr>
            <a:r>
              <a:rPr lang="en-US" sz="3000" dirty="0"/>
              <a:t>  Believe in Him			Mark 16:16</a:t>
            </a:r>
          </a:p>
          <a:p>
            <a:pPr lvl="1" algn="l">
              <a:spcBef>
                <a:spcPct val="70000"/>
              </a:spcBef>
              <a:buFontTx/>
              <a:buChar char="•"/>
            </a:pPr>
            <a:r>
              <a:rPr lang="en-US" sz="3000" dirty="0"/>
              <a:t>  Repent (turn from sin)	Acts 17:30</a:t>
            </a:r>
          </a:p>
          <a:p>
            <a:pPr lvl="1" algn="l">
              <a:spcBef>
                <a:spcPct val="70000"/>
              </a:spcBef>
              <a:buFontTx/>
              <a:buChar char="•"/>
            </a:pPr>
            <a:r>
              <a:rPr lang="en-US" sz="3000" dirty="0"/>
              <a:t>  Confess Christ		</a:t>
            </a:r>
            <a:r>
              <a:rPr lang="en-US" sz="3000" dirty="0" smtClean="0"/>
              <a:t>	Rom</a:t>
            </a:r>
            <a:r>
              <a:rPr lang="en-US" sz="3000" dirty="0"/>
              <a:t>. 10:9</a:t>
            </a:r>
          </a:p>
          <a:p>
            <a:pPr lvl="1" algn="l">
              <a:spcBef>
                <a:spcPct val="70000"/>
              </a:spcBef>
              <a:buFontTx/>
              <a:buChar char="•"/>
            </a:pPr>
            <a:r>
              <a:rPr lang="en-US" sz="3000" dirty="0"/>
              <a:t>  Baptized into Christ	</a:t>
            </a:r>
            <a:r>
              <a:rPr lang="en-US" sz="3000" dirty="0" smtClean="0"/>
              <a:t>	Gal</a:t>
            </a:r>
            <a:r>
              <a:rPr lang="en-US" sz="3000" dirty="0"/>
              <a:t>. 3:26-27</a:t>
            </a:r>
          </a:p>
          <a:p>
            <a:pPr algn="ctr">
              <a:spcBef>
                <a:spcPct val="70000"/>
              </a:spcBef>
            </a:pPr>
            <a:r>
              <a:rPr lang="en-US" sz="3000" dirty="0">
                <a:solidFill>
                  <a:srgbClr val="FFFF00"/>
                </a:solidFill>
              </a:rPr>
              <a:t>Added to His </a:t>
            </a:r>
            <a:r>
              <a:rPr lang="en-US" sz="3000" dirty="0" smtClean="0">
                <a:solidFill>
                  <a:srgbClr val="FFFF00"/>
                </a:solidFill>
              </a:rPr>
              <a:t>Kingdom/Church/Family</a:t>
            </a:r>
            <a:endParaRPr lang="en-US" sz="30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457200" y="457200"/>
            <a:ext cx="8229600" cy="5355312"/>
          </a:xfrm>
          <a:prstGeom prst="rect">
            <a:avLst/>
          </a:prstGeom>
          <a:noFill/>
          <a:ln w="9525">
            <a:noFill/>
            <a:miter lim="800000"/>
            <a:headEnd/>
            <a:tailEnd/>
          </a:ln>
        </p:spPr>
        <p:txBody>
          <a:bodyPr>
            <a:spAutoFit/>
          </a:bodyPr>
          <a:lstStyle/>
          <a:p>
            <a:pPr algn="ctr">
              <a:spcBef>
                <a:spcPct val="50000"/>
              </a:spcBef>
            </a:pPr>
            <a:r>
              <a:rPr lang="en-US" sz="3600" dirty="0" smtClean="0">
                <a:solidFill>
                  <a:srgbClr val="FFFF00"/>
                </a:solidFill>
              </a:rPr>
              <a:t>Getting Your World Right Side Up</a:t>
            </a:r>
            <a:endParaRPr lang="en-US" sz="3000" dirty="0">
              <a:solidFill>
                <a:srgbClr val="FFFF00"/>
              </a:solidFill>
            </a:endParaRPr>
          </a:p>
          <a:p>
            <a:pPr lvl="1" algn="l">
              <a:spcBef>
                <a:spcPct val="70000"/>
              </a:spcBef>
              <a:buFontTx/>
              <a:buChar char="•"/>
            </a:pPr>
            <a:r>
              <a:rPr lang="en-US" sz="3000" dirty="0"/>
              <a:t>  Believe in Him			Mark 16:16</a:t>
            </a:r>
          </a:p>
          <a:p>
            <a:pPr lvl="1" algn="l">
              <a:spcBef>
                <a:spcPct val="70000"/>
              </a:spcBef>
              <a:buFontTx/>
              <a:buChar char="•"/>
            </a:pPr>
            <a:r>
              <a:rPr lang="en-US" sz="3000" dirty="0"/>
              <a:t>  Repent (turn from sin)	Acts 17:30</a:t>
            </a:r>
          </a:p>
          <a:p>
            <a:pPr lvl="1" algn="l">
              <a:spcBef>
                <a:spcPct val="70000"/>
              </a:spcBef>
              <a:buFontTx/>
              <a:buChar char="•"/>
            </a:pPr>
            <a:r>
              <a:rPr lang="en-US" sz="3000" dirty="0"/>
              <a:t>  Confess Christ		</a:t>
            </a:r>
            <a:r>
              <a:rPr lang="en-US" sz="3000" dirty="0" smtClean="0"/>
              <a:t>	Rom</a:t>
            </a:r>
            <a:r>
              <a:rPr lang="en-US" sz="3000" dirty="0"/>
              <a:t>. 10:9</a:t>
            </a:r>
          </a:p>
          <a:p>
            <a:pPr lvl="1" algn="l">
              <a:spcBef>
                <a:spcPct val="70000"/>
              </a:spcBef>
              <a:buFontTx/>
              <a:buChar char="•"/>
            </a:pPr>
            <a:r>
              <a:rPr lang="en-US" sz="3000" dirty="0"/>
              <a:t>  Baptized into Christ	</a:t>
            </a:r>
            <a:r>
              <a:rPr lang="en-US" sz="3000" dirty="0" smtClean="0"/>
              <a:t>	Gal</a:t>
            </a:r>
            <a:r>
              <a:rPr lang="en-US" sz="3000" dirty="0"/>
              <a:t>. 3:26-27</a:t>
            </a:r>
          </a:p>
          <a:p>
            <a:pPr algn="ctr">
              <a:spcBef>
                <a:spcPct val="70000"/>
              </a:spcBef>
            </a:pPr>
            <a:r>
              <a:rPr lang="en-US" sz="3000" dirty="0">
                <a:solidFill>
                  <a:srgbClr val="FFFF00"/>
                </a:solidFill>
              </a:rPr>
              <a:t>Added to His </a:t>
            </a:r>
            <a:r>
              <a:rPr lang="en-US" sz="3000" dirty="0" smtClean="0">
                <a:solidFill>
                  <a:srgbClr val="FFFF00"/>
                </a:solidFill>
              </a:rPr>
              <a:t>Kingdom/Church/Family</a:t>
            </a:r>
            <a:endParaRPr lang="en-US" sz="3000" dirty="0">
              <a:solidFill>
                <a:srgbClr val="FFFF00"/>
              </a:solidFill>
            </a:endParaRPr>
          </a:p>
          <a:p>
            <a:pPr lvl="1" algn="l">
              <a:spcBef>
                <a:spcPct val="70000"/>
              </a:spcBef>
              <a:buFontTx/>
              <a:buChar char="•"/>
            </a:pPr>
            <a:r>
              <a:rPr lang="en-US" sz="3000" dirty="0"/>
              <a:t>  Be faithful until death	Rev. 2:10</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457200" y="381000"/>
            <a:ext cx="8229600" cy="1231106"/>
          </a:xfrm>
          <a:prstGeom prst="rect">
            <a:avLst/>
          </a:prstGeom>
          <a:noFill/>
          <a:ln w="9525">
            <a:noFill/>
            <a:miter lim="800000"/>
            <a:headEnd/>
            <a:tailEnd/>
          </a:ln>
        </p:spPr>
        <p:txBody>
          <a:bodyPr>
            <a:spAutoFit/>
          </a:bodyPr>
          <a:lstStyle/>
          <a:p>
            <a:pPr algn="ctr">
              <a:spcBef>
                <a:spcPts val="1200"/>
              </a:spcBef>
            </a:pPr>
            <a:r>
              <a:rPr lang="en-US" sz="3600" dirty="0" smtClean="0">
                <a:solidFill>
                  <a:srgbClr val="FFFF00"/>
                </a:solidFill>
              </a:rPr>
              <a:t>Your World Can Crash When . . . </a:t>
            </a:r>
          </a:p>
          <a:p>
            <a:pPr marL="288925" lvl="1" indent="220663" algn="l">
              <a:spcBef>
                <a:spcPts val="1200"/>
              </a:spcBef>
              <a:buFont typeface="Arial" pitchFamily="34" charset="0"/>
              <a:buChar char="•"/>
            </a:pPr>
            <a:r>
              <a:rPr lang="en-US" sz="2800" dirty="0" smtClean="0">
                <a:solidFill>
                  <a:srgbClr val="FFFF00"/>
                </a:solidFill>
              </a:rPr>
              <a:t>  Others turn against you</a:t>
            </a:r>
            <a:endParaRPr lang="en-US" sz="2800" dirty="0">
              <a:solidFill>
                <a:srgbClr val="FFFF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457200" y="381000"/>
            <a:ext cx="8229600" cy="1815882"/>
          </a:xfrm>
          <a:prstGeom prst="rect">
            <a:avLst/>
          </a:prstGeom>
          <a:noFill/>
          <a:ln w="9525">
            <a:noFill/>
            <a:miter lim="800000"/>
            <a:headEnd/>
            <a:tailEnd/>
          </a:ln>
        </p:spPr>
        <p:txBody>
          <a:bodyPr>
            <a:spAutoFit/>
          </a:bodyPr>
          <a:lstStyle/>
          <a:p>
            <a:pPr algn="ctr">
              <a:spcBef>
                <a:spcPts val="1200"/>
              </a:spcBef>
            </a:pPr>
            <a:r>
              <a:rPr lang="en-US" sz="3600" dirty="0" smtClean="0">
                <a:solidFill>
                  <a:srgbClr val="FFFF00"/>
                </a:solidFill>
              </a:rPr>
              <a:t>Your World Can Crash When . . . </a:t>
            </a:r>
            <a:endParaRPr lang="en-US" sz="3600" dirty="0" smtClean="0"/>
          </a:p>
          <a:p>
            <a:pPr marL="288925" lvl="1" indent="220663" algn="l">
              <a:spcBef>
                <a:spcPts val="1200"/>
              </a:spcBef>
              <a:buFont typeface="Arial" pitchFamily="34" charset="0"/>
              <a:buChar char="•"/>
            </a:pPr>
            <a:r>
              <a:rPr lang="en-US" sz="2800" dirty="0" smtClean="0"/>
              <a:t>  Others turn against you</a:t>
            </a:r>
            <a:endParaRPr lang="en-US" sz="2800" dirty="0" smtClean="0">
              <a:solidFill>
                <a:srgbClr val="FFFF00"/>
              </a:solidFill>
            </a:endParaRPr>
          </a:p>
          <a:p>
            <a:pPr marL="288925" lvl="1" indent="220663" algn="l">
              <a:spcBef>
                <a:spcPts val="1200"/>
              </a:spcBef>
              <a:buFont typeface="Arial" pitchFamily="34" charset="0"/>
              <a:buChar char="•"/>
            </a:pPr>
            <a:r>
              <a:rPr lang="en-US" sz="2800" dirty="0" smtClean="0">
                <a:solidFill>
                  <a:srgbClr val="FFFF00"/>
                </a:solidFill>
              </a:rPr>
              <a:t>  The wicked prosper and you do not</a:t>
            </a:r>
            <a:endParaRPr lang="en-US" sz="2800" dirty="0">
              <a:solidFill>
                <a:srgbClr val="FFFF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457200" y="381000"/>
            <a:ext cx="8229600" cy="2400657"/>
          </a:xfrm>
          <a:prstGeom prst="rect">
            <a:avLst/>
          </a:prstGeom>
          <a:noFill/>
          <a:ln w="9525">
            <a:noFill/>
            <a:miter lim="800000"/>
            <a:headEnd/>
            <a:tailEnd/>
          </a:ln>
        </p:spPr>
        <p:txBody>
          <a:bodyPr>
            <a:spAutoFit/>
          </a:bodyPr>
          <a:lstStyle/>
          <a:p>
            <a:pPr algn="ctr">
              <a:spcBef>
                <a:spcPts val="1200"/>
              </a:spcBef>
            </a:pPr>
            <a:r>
              <a:rPr lang="en-US" sz="3600" dirty="0" smtClean="0">
                <a:solidFill>
                  <a:srgbClr val="FFFF00"/>
                </a:solidFill>
              </a:rPr>
              <a:t>Your World Can Crash When . . . </a:t>
            </a:r>
            <a:endParaRPr lang="en-US" sz="3600" dirty="0" smtClean="0"/>
          </a:p>
          <a:p>
            <a:pPr marL="288925" lvl="1" indent="220663" algn="l">
              <a:spcBef>
                <a:spcPts val="1200"/>
              </a:spcBef>
              <a:buFont typeface="Arial" pitchFamily="34" charset="0"/>
              <a:buChar char="•"/>
            </a:pPr>
            <a:r>
              <a:rPr lang="en-US" sz="2800" dirty="0" smtClean="0"/>
              <a:t>  Others turn against you</a:t>
            </a:r>
          </a:p>
          <a:p>
            <a:pPr marL="288925" lvl="1" indent="220663" algn="l">
              <a:spcBef>
                <a:spcPts val="1200"/>
              </a:spcBef>
              <a:buFont typeface="Arial" pitchFamily="34" charset="0"/>
              <a:buChar char="•"/>
            </a:pPr>
            <a:r>
              <a:rPr lang="en-US" sz="2800" dirty="0" smtClean="0"/>
              <a:t>  The wicked prosper and you do not</a:t>
            </a:r>
            <a:endParaRPr lang="en-US" sz="2800" dirty="0" smtClean="0">
              <a:solidFill>
                <a:srgbClr val="FFFF00"/>
              </a:solidFill>
            </a:endParaRPr>
          </a:p>
          <a:p>
            <a:pPr marL="288925" lvl="1" indent="220663" algn="l">
              <a:spcBef>
                <a:spcPts val="1200"/>
              </a:spcBef>
              <a:buFont typeface="Arial" pitchFamily="34" charset="0"/>
              <a:buChar char="•"/>
            </a:pPr>
            <a:r>
              <a:rPr lang="en-US" sz="2800" dirty="0" smtClean="0">
                <a:solidFill>
                  <a:srgbClr val="FFFF00"/>
                </a:solidFill>
              </a:rPr>
              <a:t> You are disappointed by “heroes”</a:t>
            </a:r>
            <a:endParaRPr lang="en-US" sz="2800" dirty="0">
              <a:solidFill>
                <a:srgbClr val="FFFF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457200" y="381000"/>
            <a:ext cx="8229600" cy="2985433"/>
          </a:xfrm>
          <a:prstGeom prst="rect">
            <a:avLst/>
          </a:prstGeom>
          <a:noFill/>
          <a:ln w="9525">
            <a:noFill/>
            <a:miter lim="800000"/>
            <a:headEnd/>
            <a:tailEnd/>
          </a:ln>
        </p:spPr>
        <p:txBody>
          <a:bodyPr>
            <a:spAutoFit/>
          </a:bodyPr>
          <a:lstStyle/>
          <a:p>
            <a:pPr algn="ctr">
              <a:spcBef>
                <a:spcPts val="1200"/>
              </a:spcBef>
            </a:pPr>
            <a:r>
              <a:rPr lang="en-US" sz="3600" dirty="0" smtClean="0">
                <a:solidFill>
                  <a:srgbClr val="FFFF00"/>
                </a:solidFill>
              </a:rPr>
              <a:t>Your World Can Crash When . . . </a:t>
            </a:r>
            <a:endParaRPr lang="en-US" sz="3600" dirty="0" smtClean="0"/>
          </a:p>
          <a:p>
            <a:pPr marL="288925" lvl="1" indent="220663" algn="l">
              <a:spcBef>
                <a:spcPts val="1200"/>
              </a:spcBef>
              <a:buFont typeface="Arial" pitchFamily="34" charset="0"/>
              <a:buChar char="•"/>
            </a:pPr>
            <a:r>
              <a:rPr lang="en-US" sz="2800" dirty="0" smtClean="0"/>
              <a:t>  Others turn against you</a:t>
            </a:r>
          </a:p>
          <a:p>
            <a:pPr marL="288925" lvl="1" indent="220663" algn="l">
              <a:spcBef>
                <a:spcPts val="1200"/>
              </a:spcBef>
              <a:buFont typeface="Arial" pitchFamily="34" charset="0"/>
              <a:buChar char="•"/>
            </a:pPr>
            <a:r>
              <a:rPr lang="en-US" sz="2800" dirty="0" smtClean="0"/>
              <a:t>  The wicked prosper and you do not</a:t>
            </a:r>
          </a:p>
          <a:p>
            <a:pPr marL="288925" lvl="1" indent="220663" algn="l">
              <a:spcBef>
                <a:spcPts val="1200"/>
              </a:spcBef>
              <a:buFont typeface="Arial" pitchFamily="34" charset="0"/>
              <a:buChar char="•"/>
            </a:pPr>
            <a:r>
              <a:rPr lang="en-US" sz="2800" dirty="0" smtClean="0"/>
              <a:t> You are disappointed by “heroes”</a:t>
            </a:r>
            <a:endParaRPr lang="en-US" sz="2800" dirty="0" smtClean="0">
              <a:solidFill>
                <a:srgbClr val="FFFF00"/>
              </a:solidFill>
            </a:endParaRPr>
          </a:p>
          <a:p>
            <a:pPr marL="288925" lvl="1" indent="220663" algn="l">
              <a:spcBef>
                <a:spcPts val="1200"/>
              </a:spcBef>
              <a:buFont typeface="Arial" pitchFamily="34" charset="0"/>
              <a:buChar char="•"/>
            </a:pPr>
            <a:r>
              <a:rPr lang="en-US" sz="2800" dirty="0" smtClean="0">
                <a:solidFill>
                  <a:srgbClr val="FFFF00"/>
                </a:solidFill>
              </a:rPr>
              <a:t>  There is loss of job or finances</a:t>
            </a:r>
            <a:endParaRPr lang="en-US" sz="2800" dirty="0">
              <a:solidFill>
                <a:srgbClr val="FFFF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457200" y="381000"/>
            <a:ext cx="8229600" cy="3570208"/>
          </a:xfrm>
          <a:prstGeom prst="rect">
            <a:avLst/>
          </a:prstGeom>
          <a:noFill/>
          <a:ln w="9525">
            <a:noFill/>
            <a:miter lim="800000"/>
            <a:headEnd/>
            <a:tailEnd/>
          </a:ln>
        </p:spPr>
        <p:txBody>
          <a:bodyPr>
            <a:spAutoFit/>
          </a:bodyPr>
          <a:lstStyle/>
          <a:p>
            <a:pPr algn="ctr">
              <a:spcBef>
                <a:spcPts val="1200"/>
              </a:spcBef>
            </a:pPr>
            <a:r>
              <a:rPr lang="en-US" sz="3600" dirty="0" smtClean="0">
                <a:solidFill>
                  <a:srgbClr val="FFFF00"/>
                </a:solidFill>
              </a:rPr>
              <a:t>Your World Can Crash When . . . </a:t>
            </a:r>
            <a:endParaRPr lang="en-US" sz="3600" dirty="0" smtClean="0"/>
          </a:p>
          <a:p>
            <a:pPr marL="288925" lvl="1" indent="220663" algn="l">
              <a:spcBef>
                <a:spcPts val="1200"/>
              </a:spcBef>
              <a:buFont typeface="Arial" pitchFamily="34" charset="0"/>
              <a:buChar char="•"/>
            </a:pPr>
            <a:r>
              <a:rPr lang="en-US" sz="2800" dirty="0" smtClean="0"/>
              <a:t>  Others turn against you</a:t>
            </a:r>
          </a:p>
          <a:p>
            <a:pPr marL="288925" lvl="1" indent="220663" algn="l">
              <a:spcBef>
                <a:spcPts val="1200"/>
              </a:spcBef>
              <a:buFont typeface="Arial" pitchFamily="34" charset="0"/>
              <a:buChar char="•"/>
            </a:pPr>
            <a:r>
              <a:rPr lang="en-US" sz="2800" dirty="0" smtClean="0"/>
              <a:t>  The wicked prosper and you do not</a:t>
            </a:r>
          </a:p>
          <a:p>
            <a:pPr marL="288925" lvl="1" indent="220663" algn="l">
              <a:spcBef>
                <a:spcPts val="1200"/>
              </a:spcBef>
              <a:buFont typeface="Arial" pitchFamily="34" charset="0"/>
              <a:buChar char="•"/>
            </a:pPr>
            <a:r>
              <a:rPr lang="en-US" sz="2800" dirty="0" smtClean="0"/>
              <a:t> You are disappointed by “heroes”</a:t>
            </a:r>
          </a:p>
          <a:p>
            <a:pPr marL="288925" lvl="1" indent="220663" algn="l">
              <a:spcBef>
                <a:spcPts val="1200"/>
              </a:spcBef>
              <a:buFont typeface="Arial" pitchFamily="34" charset="0"/>
              <a:buChar char="•"/>
            </a:pPr>
            <a:r>
              <a:rPr lang="en-US" sz="2800" dirty="0" smtClean="0"/>
              <a:t>  There is loss of job or finances</a:t>
            </a:r>
            <a:endParaRPr lang="en-US" sz="2800" dirty="0" smtClean="0">
              <a:solidFill>
                <a:srgbClr val="FFFF00"/>
              </a:solidFill>
            </a:endParaRPr>
          </a:p>
          <a:p>
            <a:pPr marL="288925" lvl="1" indent="220663" algn="l">
              <a:spcBef>
                <a:spcPts val="1200"/>
              </a:spcBef>
              <a:buFont typeface="Arial" pitchFamily="34" charset="0"/>
              <a:buChar char="•"/>
            </a:pPr>
            <a:r>
              <a:rPr lang="en-US" sz="2800" dirty="0" smtClean="0">
                <a:solidFill>
                  <a:srgbClr val="FFFF00"/>
                </a:solidFill>
              </a:rPr>
              <a:t>  There is sickness or death</a:t>
            </a:r>
            <a:endParaRPr lang="en-US" sz="2800" dirty="0">
              <a:solidFill>
                <a:srgbClr val="FFFF00"/>
              </a:solidFil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WMTOOLS" val="&lt;WMTools ver=&quot;1.0&quot;&gt;&lt;Timings time=&quot;4/1/2006 9:43:11 PM&quot;&gt;&lt;Slide id=&quot;256&quot; dur=&quot;1.86&quot;/&gt;&lt;/Timings&gt;&lt;/WMTools&gt;"/>
</p:tagLst>
</file>

<file path=ppt/theme/theme1.xml><?xml version="1.0" encoding="utf-8"?>
<a:theme xmlns:a="http://schemas.openxmlformats.org/drawingml/2006/main" name="Neon Frame">
  <a:themeElements>
    <a:clrScheme name="Neon Frame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fontScheme name="Neon Fram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32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3200" b="1" i="0" u="none" strike="noStrike" cap="none" normalizeH="0" baseline="0" smtClean="0">
            <a:ln>
              <a:noFill/>
            </a:ln>
            <a:solidFill>
              <a:schemeClr val="tx1"/>
            </a:solidFill>
            <a:effectLst/>
            <a:latin typeface="Arial" charset="0"/>
          </a:defRPr>
        </a:defPPr>
      </a:lstStyle>
    </a:lnDef>
  </a:objectDefaults>
  <a:extraClrSchemeLst>
    <a:extraClrScheme>
      <a:clrScheme name="Neon Frame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clrMap bg1="dk2" tx1="lt1" bg2="dk1" tx2="lt2" accent1="accent1" accent2="accent2" accent3="accent3" accent4="accent4" accent5="accent5" accent6="accent6" hlink="hlink" folHlink="folHlink"/>
    </a:extraClrScheme>
    <a:extraClrScheme>
      <a:clrScheme name="Neon Frame 2">
        <a:dk1>
          <a:srgbClr val="000066"/>
        </a:dk1>
        <a:lt1>
          <a:srgbClr val="FFFFFF"/>
        </a:lt1>
        <a:dk2>
          <a:srgbClr val="3333FF"/>
        </a:dk2>
        <a:lt2>
          <a:srgbClr val="3399FF"/>
        </a:lt2>
        <a:accent1>
          <a:srgbClr val="66CCFF"/>
        </a:accent1>
        <a:accent2>
          <a:srgbClr val="FF66FF"/>
        </a:accent2>
        <a:accent3>
          <a:srgbClr val="FFFFFF"/>
        </a:accent3>
        <a:accent4>
          <a:srgbClr val="000056"/>
        </a:accent4>
        <a:accent5>
          <a:srgbClr val="B8E2FF"/>
        </a:accent5>
        <a:accent6>
          <a:srgbClr val="E75CE7"/>
        </a:accent6>
        <a:hlink>
          <a:srgbClr val="CC00CC"/>
        </a:hlink>
        <a:folHlink>
          <a:srgbClr val="CC99FF"/>
        </a:folHlink>
      </a:clrScheme>
      <a:clrMap bg1="lt1" tx1="dk1" bg2="lt2" tx2="dk2" accent1="accent1" accent2="accent2" accent3="accent3" accent4="accent4" accent5="accent5" accent6="accent6" hlink="hlink" folHlink="folHlink"/>
    </a:extraClrScheme>
    <a:extraClrScheme>
      <a:clrScheme name="Neon Frame 3">
        <a:dk1>
          <a:srgbClr val="000000"/>
        </a:dk1>
        <a:lt1>
          <a:srgbClr val="FFFFFF"/>
        </a:lt1>
        <a:dk2>
          <a:srgbClr val="000000"/>
        </a:dk2>
        <a:lt2>
          <a:srgbClr val="808080"/>
        </a:lt2>
        <a:accent1>
          <a:srgbClr val="969696"/>
        </a:accent1>
        <a:accent2>
          <a:srgbClr val="DDDDDD"/>
        </a:accent2>
        <a:accent3>
          <a:srgbClr val="FFFFFF"/>
        </a:accent3>
        <a:accent4>
          <a:srgbClr val="000000"/>
        </a:accent4>
        <a:accent5>
          <a:srgbClr val="C9C9C9"/>
        </a:accent5>
        <a:accent6>
          <a:srgbClr val="C8C8C8"/>
        </a:accent6>
        <a:hlink>
          <a:srgbClr val="333333"/>
        </a:hlink>
        <a:folHlink>
          <a:srgbClr val="B2B2B2"/>
        </a:folHlink>
      </a:clrScheme>
      <a:clrMap bg1="lt1" tx1="dk1" bg2="lt2" tx2="dk2" accent1="accent1" accent2="accent2" accent3="accent3" accent4="accent4" accent5="accent5" accent6="accent6" hlink="hlink" folHlink="folHlink"/>
    </a:extraClrScheme>
    <a:extraClrScheme>
      <a:clrScheme name="Neon Frame 4">
        <a:dk1>
          <a:srgbClr val="808080"/>
        </a:dk1>
        <a:lt1>
          <a:srgbClr val="F8F8F8"/>
        </a:lt1>
        <a:dk2>
          <a:srgbClr val="000000"/>
        </a:dk2>
        <a:lt2>
          <a:srgbClr val="FFFFFF"/>
        </a:lt2>
        <a:accent1>
          <a:srgbClr val="CC9900"/>
        </a:accent1>
        <a:accent2>
          <a:srgbClr val="996600"/>
        </a:accent2>
        <a:accent3>
          <a:srgbClr val="AAAAAA"/>
        </a:accent3>
        <a:accent4>
          <a:srgbClr val="D4D4D4"/>
        </a:accent4>
        <a:accent5>
          <a:srgbClr val="E2CAAA"/>
        </a:accent5>
        <a:accent6>
          <a:srgbClr val="8A5C00"/>
        </a:accent6>
        <a:hlink>
          <a:srgbClr val="CCCC00"/>
        </a:hlink>
        <a:folHlink>
          <a:srgbClr val="808000"/>
        </a:folHlink>
      </a:clrScheme>
      <a:clrMap bg1="dk2" tx1="lt1" bg2="dk1" tx2="lt2" accent1="accent1" accent2="accent2" accent3="accent3" accent4="accent4" accent5="accent5" accent6="accent6" hlink="hlink" folHlink="folHlink"/>
    </a:extraClrScheme>
    <a:extraClrScheme>
      <a:clrScheme name="Neon Frame 5">
        <a:dk1>
          <a:srgbClr val="808080"/>
        </a:dk1>
        <a:lt1>
          <a:srgbClr val="F8F8F8"/>
        </a:lt1>
        <a:dk2>
          <a:srgbClr val="000000"/>
        </a:dk2>
        <a:lt2>
          <a:srgbClr val="FFFFFF"/>
        </a:lt2>
        <a:accent1>
          <a:srgbClr val="FF6600"/>
        </a:accent1>
        <a:accent2>
          <a:srgbClr val="FF41FF"/>
        </a:accent2>
        <a:accent3>
          <a:srgbClr val="AAAAAA"/>
        </a:accent3>
        <a:accent4>
          <a:srgbClr val="D4D4D4"/>
        </a:accent4>
        <a:accent5>
          <a:srgbClr val="FFB8AA"/>
        </a:accent5>
        <a:accent6>
          <a:srgbClr val="E73AE7"/>
        </a:accent6>
        <a:hlink>
          <a:srgbClr val="FF0066"/>
        </a:hlink>
        <a:folHlink>
          <a:srgbClr val="CC0066"/>
        </a:folHlink>
      </a:clrScheme>
      <a:clrMap bg1="dk2" tx1="lt1" bg2="dk1" tx2="lt2" accent1="accent1" accent2="accent2" accent3="accent3" accent4="accent4" accent5="accent5" accent6="accent6" hlink="hlink" folHlink="folHlink"/>
    </a:extraClrScheme>
    <a:extraClrScheme>
      <a:clrScheme name="Neon Frame 6">
        <a:dk1>
          <a:srgbClr val="808080"/>
        </a:dk1>
        <a:lt1>
          <a:srgbClr val="F8F8F8"/>
        </a:lt1>
        <a:dk2>
          <a:srgbClr val="000000"/>
        </a:dk2>
        <a:lt2>
          <a:srgbClr val="FFFFFF"/>
        </a:lt2>
        <a:accent1>
          <a:srgbClr val="FF4FC9"/>
        </a:accent1>
        <a:accent2>
          <a:srgbClr val="FF91B6"/>
        </a:accent2>
        <a:accent3>
          <a:srgbClr val="AAAAAA"/>
        </a:accent3>
        <a:accent4>
          <a:srgbClr val="D4D4D4"/>
        </a:accent4>
        <a:accent5>
          <a:srgbClr val="FFB2E1"/>
        </a:accent5>
        <a:accent6>
          <a:srgbClr val="E783A5"/>
        </a:accent6>
        <a:hlink>
          <a:srgbClr val="FF99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Designs\Neon Frame.pot</Template>
  <TotalTime>8516</TotalTime>
  <Pages>37</Pages>
  <Words>1396</Words>
  <Application>Microsoft Office PowerPoint</Application>
  <PresentationFormat>On-screen Show (4:3)</PresentationFormat>
  <Paragraphs>200</Paragraphs>
  <Slides>41</Slides>
  <Notes>41</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Neon Frame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Glorious God and His Glorious Church</dc:title>
  <dc:creator>Dan Jenkins</dc:creator>
  <cp:lastModifiedBy>David</cp:lastModifiedBy>
  <cp:revision>258</cp:revision>
  <cp:lastPrinted>1601-01-01T00:00:00Z</cp:lastPrinted>
  <dcterms:created xsi:type="dcterms:W3CDTF">1999-05-09T20:26:14Z</dcterms:created>
  <dcterms:modified xsi:type="dcterms:W3CDTF">2011-06-12T12:32:54Z</dcterms:modified>
</cp:coreProperties>
</file>