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1" r:id="rId3"/>
    <p:sldId id="280" r:id="rId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9FFFF"/>
    <a:srgbClr val="81FFFF"/>
    <a:srgbClr val="800080"/>
    <a:srgbClr val="006666"/>
    <a:srgbClr val="97FFFF"/>
    <a:srgbClr val="FFFF66"/>
    <a:srgbClr val="777777"/>
    <a:srgbClr val="5F5F5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0" d="100"/>
          <a:sy n="90" d="100"/>
        </p:scale>
        <p:origin x="-1158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626E07-970C-4917-B9CC-487083EE44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D21D17-5D5B-4ED7-A30E-790E1284C7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11C35-6B4F-4241-B715-8EFB135DEEAA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377" name="Picture 9" descr="Bible 3"/>
          <p:cNvPicPr>
            <a:picLocks noChangeAspect="1" noChangeArrowheads="1"/>
          </p:cNvPicPr>
          <p:nvPr userDrawn="1"/>
        </p:nvPicPr>
        <p:blipFill>
          <a:blip r:embed="rId2" cstate="print">
            <a:lum bright="-40000" contrast="-60000"/>
          </a:blip>
          <a:srcRect l="3333" t="12888" r="8665" b="15111"/>
          <a:stretch>
            <a:fillRect/>
          </a:stretch>
        </p:blipFill>
        <p:spPr bwMode="auto">
          <a:xfrm>
            <a:off x="14288" y="457200"/>
            <a:ext cx="9113837" cy="5591175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382000" cy="2057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8374" name="Picture 6" descr="Bibl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-1447800"/>
            <a:ext cx="2057400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600">
                <a:solidFill>
                  <a:srgbClr val="FFFF00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9" name="Picture 15" descr="Bibl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57150"/>
            <a:ext cx="2209800" cy="1657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FFFF"/>
          </a:solidFill>
          <a:latin typeface="+mn-lt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rgbClr val="99CCFF"/>
        </a:buClr>
        <a:buSzPct val="80000"/>
        <a:buFont typeface="Wingdings" pitchFamily="2" charset="2"/>
        <a:buChar char="Ø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1676400" y="1371600"/>
            <a:ext cx="5715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Josiah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381000" y="2895600"/>
            <a:ext cx="8382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Did What Was Right </a:t>
            </a:r>
          </a:p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And Turned to the Lord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Lucida Handwriting" pitchFamily="66" charset="0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48800" y="5029200"/>
            <a:ext cx="2971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Helpful chapters you might mark for tonight’s lesson:</a:t>
            </a:r>
          </a:p>
          <a:p>
            <a:r>
              <a:rPr lang="en-US" sz="2000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2 Kings 22-23</a:t>
            </a:r>
          </a:p>
          <a:p>
            <a:r>
              <a:rPr lang="en-US" sz="2000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2 Chronicles 34-35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51526E-6 L -0.35416 -3.5152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16 -3.51526E-6 L 0.04584 -3.51526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/>
      <p:bldP spid="8" grpId="0" animBg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G-G-Pa Hezekiah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Revived the Reverence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(78 B.J.) – 2 Kg. 18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G-Pa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Manasseh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Rejected the Way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21:2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G-Pa Manasseh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Rebuilt Abominations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21:3-8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G-Pa Manasseh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Ravaged the Nation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21:9-16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Papa </a:t>
            </a:r>
            <a:r>
              <a:rPr lang="en-US" sz="22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Amon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Retained the Abominations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21:21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Reared Devoid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Chr. 34:3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Researched the Reality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Chr. 34:3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Recovered the Law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22:3-10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Recognized the Message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22:11-13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Read the Word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of Jehovah – 2 Kg. 23:1-2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Required the Obedience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23:3; 2 Chr.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34:33</a:t>
            </a:r>
            <a:endParaRPr lang="en-US" sz="2200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Removed the Abominations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23:4-20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, 24</a:t>
            </a:r>
            <a:endParaRPr lang="en-US" sz="2200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Restored the Worship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Chr. 35:1-19</a:t>
            </a:r>
          </a:p>
          <a:p>
            <a:pPr>
              <a:spcBef>
                <a:spcPts val="300"/>
              </a:spcBef>
            </a:pP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Josiah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Received the Blessing 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of Jehovah – 2 Kg. 22:18-20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0"/>
            <a:ext cx="6582251" cy="16435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Josiah 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2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  Did What Was Right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2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   And Turned to the Lord</a:t>
            </a:r>
            <a:endParaRPr lang="en-US" sz="3600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800" dirty="0" smtClean="0"/>
              <a:t>Believe Jesus is God’s Son </a:t>
            </a:r>
            <a:r>
              <a:rPr lang="en-US" sz="2800" dirty="0" smtClean="0">
                <a:solidFill>
                  <a:srgbClr val="FFFF00"/>
                </a:solidFill>
              </a:rPr>
              <a:t>– John 8:24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Repent from your sins </a:t>
            </a:r>
            <a:r>
              <a:rPr lang="en-US" sz="2800" dirty="0" smtClean="0">
                <a:solidFill>
                  <a:srgbClr val="FFFF00"/>
                </a:solidFill>
              </a:rPr>
              <a:t>– 2 Peter 3:9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Confess your faith in Jesus </a:t>
            </a:r>
            <a:r>
              <a:rPr lang="en-US" sz="2800" dirty="0" smtClean="0">
                <a:solidFill>
                  <a:srgbClr val="FFFF00"/>
                </a:solidFill>
              </a:rPr>
              <a:t>– Romans 10:9-10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Be immersed into Christ </a:t>
            </a:r>
            <a:r>
              <a:rPr lang="en-US" sz="2800" dirty="0" smtClean="0">
                <a:solidFill>
                  <a:srgbClr val="FFFF00"/>
                </a:solidFill>
              </a:rPr>
              <a:t>– Galatians 3:27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Sins are forgiven – Acts 2:38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Added to His church – Acts 2:47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Registered in heaven – Hebrews 12:23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800" dirty="0" smtClean="0"/>
              <a:t>Faithfully obey and do His will </a:t>
            </a:r>
            <a:r>
              <a:rPr lang="en-US" sz="2800" dirty="0" smtClean="0">
                <a:solidFill>
                  <a:srgbClr val="FFFF00"/>
                </a:solidFill>
              </a:rPr>
              <a:t>– 1 John 1:7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200561"/>
            <a:ext cx="7053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spcAft>
                <a:spcPts val="0"/>
              </a:spcAft>
            </a:pPr>
            <a:r>
              <a:rPr lang="en-US" sz="40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Do Right, Turn to the Lord</a:t>
            </a:r>
            <a:endParaRPr lang="en-US" sz="36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And Be Saved!</a:t>
            </a:r>
            <a:endParaRPr lang="en-US" sz="48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ermon Template">
  <a:themeElements>
    <a:clrScheme name="Serm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rm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rm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12775</TotalTime>
  <Words>278</Words>
  <Application>Microsoft Office PowerPoint</Application>
  <PresentationFormat>On-screen Show (4:3)</PresentationFormat>
  <Paragraphs>35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Sermon Template</vt:lpstr>
      <vt:lpstr>Slide 1</vt:lpstr>
      <vt:lpstr>Slide 2</vt:lpstr>
      <vt:lpstr>Slide 3</vt:lpstr>
    </vt:vector>
  </TitlesOfParts>
  <Company>PBL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554</cp:revision>
  <dcterms:created xsi:type="dcterms:W3CDTF">2006-05-11T22:57:34Z</dcterms:created>
  <dcterms:modified xsi:type="dcterms:W3CDTF">2011-05-22T21:40:37Z</dcterms:modified>
</cp:coreProperties>
</file>