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293" r:id="rId3"/>
    <p:sldId id="294" r:id="rId4"/>
    <p:sldId id="300" r:id="rId5"/>
    <p:sldId id="295" r:id="rId6"/>
    <p:sldId id="296" r:id="rId7"/>
    <p:sldId id="298" r:id="rId8"/>
    <p:sldId id="301" r:id="rId9"/>
    <p:sldId id="299" r:id="rId1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9FFFF"/>
    <a:srgbClr val="81FFFF"/>
    <a:srgbClr val="800080"/>
    <a:srgbClr val="006666"/>
    <a:srgbClr val="97FFFF"/>
    <a:srgbClr val="FFFF66"/>
    <a:srgbClr val="777777"/>
    <a:srgbClr val="5F5F5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90" d="100"/>
          <a:sy n="90" d="100"/>
        </p:scale>
        <p:origin x="-111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A626E07-970C-4917-B9CC-487083EE44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0D21D17-5D5B-4ED7-A30E-790E1284C7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11C35-6B4F-4241-B715-8EFB135DEEAA}" type="slidenum">
              <a:rPr lang="en-US"/>
              <a:pPr/>
              <a:t>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377" name="Picture 9" descr="Bible 3"/>
          <p:cNvPicPr>
            <a:picLocks noChangeAspect="1" noChangeArrowheads="1"/>
          </p:cNvPicPr>
          <p:nvPr userDrawn="1"/>
        </p:nvPicPr>
        <p:blipFill>
          <a:blip r:embed="rId2" cstate="print">
            <a:lum bright="-40000" contrast="-60000"/>
          </a:blip>
          <a:srcRect l="3333" t="12888" r="8665" b="15111"/>
          <a:stretch>
            <a:fillRect/>
          </a:stretch>
        </p:blipFill>
        <p:spPr bwMode="auto">
          <a:xfrm>
            <a:off x="14288" y="457200"/>
            <a:ext cx="9113837" cy="5591175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8382000" cy="2057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6248400"/>
            <a:ext cx="4495800" cy="4572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8374" name="Picture 6" descr="Bibl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1447800"/>
            <a:ext cx="20574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sz="2600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 descr="Bibl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57150"/>
            <a:ext cx="22098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rgbClr val="00FFFF"/>
          </a:solidFill>
          <a:latin typeface="+mn-lt"/>
        </a:defRPr>
      </a:lvl2pPr>
      <a:lvl3pPr marL="1200150" indent="-285750" algn="l" rtl="0" fontAlgn="base"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Ø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6248400"/>
            <a:ext cx="4495800" cy="4572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Matthew 24:42-44</a:t>
            </a:r>
            <a:endParaRPr lang="en-US" sz="2400" dirty="0">
              <a:effectLst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533400" y="2133600"/>
            <a:ext cx="8077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1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FFFF"/>
                  </a:outerShdw>
                </a:effectLst>
                <a:latin typeface="+mj-lt"/>
                <a:cs typeface="Tahoma"/>
              </a:rPr>
              <a:t>We Can Know!</a:t>
            </a:r>
            <a:endParaRPr lang="en-US" sz="3600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00FFFF"/>
                </a:outerShdw>
              </a:effectLst>
              <a:latin typeface="+mj-lt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124200" y="4996696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Helpful chapters you might mark for this morning’s lesson: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Matthew 24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Mark 13</a:t>
            </a:r>
            <a:endParaRPr lang="en-US" sz="2000" dirty="0">
              <a:solidFill>
                <a:schemeClr val="bg1"/>
              </a:solidFill>
              <a:effectLst>
                <a:outerShdw blurRad="254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7917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17 -3.7037E-6 L -0.0125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build="p"/>
      <p:bldP spid="9" grpId="0" animBg="1"/>
      <p:bldP spid="9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pblfpr\users\David\_Graphics\May 21\i20u37.png"/>
          <p:cNvPicPr>
            <a:picLocks noChangeAspect="1" noChangeArrowheads="1"/>
          </p:cNvPicPr>
          <p:nvPr/>
        </p:nvPicPr>
        <p:blipFill>
          <a:blip r:embed="rId2" cstate="print"/>
          <a:srcRect l="1667" t="1107" r="1850" b="394"/>
          <a:stretch>
            <a:fillRect/>
          </a:stretch>
        </p:blipFill>
        <p:spPr bwMode="auto">
          <a:xfrm>
            <a:off x="0" y="-45720"/>
            <a:ext cx="4411232" cy="6781799"/>
          </a:xfrm>
          <a:prstGeom prst="rect">
            <a:avLst/>
          </a:prstGeom>
          <a:noFill/>
        </p:spPr>
      </p:pic>
      <p:pic>
        <p:nvPicPr>
          <p:cNvPr id="1027" name="Picture 3" descr="\\pblfpr\users\David\_Graphics\May 21\May 21st  Judgement Day_ Is the End of the World  We will Soon K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" y="4648200"/>
            <a:ext cx="4419600" cy="2209800"/>
          </a:xfrm>
          <a:prstGeom prst="rect">
            <a:avLst/>
          </a:prstGeom>
          <a:noFill/>
        </p:spPr>
      </p:pic>
      <p:pic>
        <p:nvPicPr>
          <p:cNvPr id="1028" name="Picture 4" descr="\\pblfpr\users\David\_Graphics\May 21\Holy God\may-22-is-judgement-day.jpg"/>
          <p:cNvPicPr>
            <a:picLocks noChangeAspect="1" noChangeArrowheads="1"/>
          </p:cNvPicPr>
          <p:nvPr/>
        </p:nvPicPr>
        <p:blipFill>
          <a:blip r:embed="rId4" cstate="print"/>
          <a:srcRect l="24000" t="9524" r="20800" b="8333"/>
          <a:stretch>
            <a:fillRect/>
          </a:stretch>
        </p:blipFill>
        <p:spPr bwMode="auto">
          <a:xfrm>
            <a:off x="4343400" y="-152400"/>
            <a:ext cx="4800600" cy="7200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May 21\52111billboard.jpg"/>
          <p:cNvPicPr>
            <a:picLocks noChangeAspect="1" noChangeArrowheads="1"/>
          </p:cNvPicPr>
          <p:nvPr/>
        </p:nvPicPr>
        <p:blipFill>
          <a:blip r:embed="rId2" cstate="print">
            <a:lum bright="13000" contrast="9000"/>
          </a:blip>
          <a:srcRect l="16134" t="6469" r="4538" b="26685"/>
          <a:stretch>
            <a:fillRect/>
          </a:stretch>
        </p:blipFill>
        <p:spPr bwMode="auto">
          <a:xfrm>
            <a:off x="0" y="0"/>
            <a:ext cx="44958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\\pblfpr\users\David\_Graphics\May 21\may_21_billboard.jpg"/>
          <p:cNvPicPr>
            <a:picLocks noChangeAspect="1" noChangeArrowheads="1"/>
          </p:cNvPicPr>
          <p:nvPr/>
        </p:nvPicPr>
        <p:blipFill>
          <a:blip r:embed="rId3" cstate="print"/>
          <a:srcRect l="7500" t="2797" r="3571" b="25874"/>
          <a:stretch>
            <a:fillRect/>
          </a:stretch>
        </p:blipFill>
        <p:spPr bwMode="auto">
          <a:xfrm>
            <a:off x="3935506" y="0"/>
            <a:ext cx="5208494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\\pblfpr\users\David\_Graphics\May 21\may21.jpg"/>
          <p:cNvPicPr>
            <a:picLocks noChangeAspect="1" noChangeArrowheads="1"/>
          </p:cNvPicPr>
          <p:nvPr/>
        </p:nvPicPr>
        <p:blipFill>
          <a:blip r:embed="rId4" cstate="print"/>
          <a:srcRect l="23333" r="16666" b="11724"/>
          <a:stretch>
            <a:fillRect/>
          </a:stretch>
        </p:blipFill>
        <p:spPr bwMode="auto">
          <a:xfrm>
            <a:off x="4724400" y="3200400"/>
            <a:ext cx="44196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http://www.mommywantsvodka.com/wp-content/uploads/2011/05/THE-END-IS-COME.jpg"/>
          <p:cNvPicPr>
            <a:picLocks noChangeAspect="1" noChangeArrowheads="1"/>
          </p:cNvPicPr>
          <p:nvPr/>
        </p:nvPicPr>
        <p:blipFill>
          <a:blip r:embed="rId5" cstate="print"/>
          <a:srcRect r="175"/>
          <a:stretch>
            <a:fillRect/>
          </a:stretch>
        </p:blipFill>
        <p:spPr bwMode="auto">
          <a:xfrm>
            <a:off x="0" y="3733799"/>
            <a:ext cx="5229606" cy="312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7" name="Picture 9" descr="\\pblfpr\users\David\_Graphics\May 21\blow trumpet\campingkiwi.jpg"/>
          <p:cNvPicPr>
            <a:picLocks noChangeAspect="1" noChangeArrowheads="1"/>
          </p:cNvPicPr>
          <p:nvPr/>
        </p:nvPicPr>
        <p:blipFill>
          <a:blip r:embed="rId6" cstate="print"/>
          <a:srcRect t="11940" r="1429" b="12438"/>
          <a:stretch>
            <a:fillRect/>
          </a:stretch>
        </p:blipFill>
        <p:spPr bwMode="auto">
          <a:xfrm>
            <a:off x="-18288" y="1981200"/>
            <a:ext cx="5257800" cy="2675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blfpr\users\David\_Graphics\May 21\Oct 21\IMG_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489835" cy="4038600"/>
          </a:xfrm>
          <a:prstGeom prst="rect">
            <a:avLst/>
          </a:prstGeom>
          <a:noFill/>
        </p:spPr>
      </p:pic>
      <p:pic>
        <p:nvPicPr>
          <p:cNvPr id="1026" name="Picture 2" descr="\\pblfpr\users\David\_Graphics\May 21\Oct 21\May-21-October-21-Doomsd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62200"/>
            <a:ext cx="6962775" cy="4276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\\pblfpr\users\David\_Graphics\May 21\billboard_thumb4.jpg"/>
          <p:cNvPicPr>
            <a:picLocks noChangeAspect="1" noChangeArrowheads="1"/>
          </p:cNvPicPr>
          <p:nvPr/>
        </p:nvPicPr>
        <p:blipFill>
          <a:blip r:embed="rId2" cstate="print"/>
          <a:srcRect l="21936" t="12017" r="20247" b="43348"/>
          <a:stretch>
            <a:fillRect/>
          </a:stretch>
        </p:blipFill>
        <p:spPr bwMode="auto">
          <a:xfrm>
            <a:off x="2971800" y="3276600"/>
            <a:ext cx="61722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\\pblfpr\users\David\_Graphics\May 21\read bible may-21-201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4000"/>
          </a:blip>
          <a:srcRect l="7200" t="4852" r="2800" b="28841"/>
          <a:stretch>
            <a:fillRect/>
          </a:stretch>
        </p:blipFill>
        <p:spPr bwMode="auto">
          <a:xfrm>
            <a:off x="0" y="0"/>
            <a:ext cx="57150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\\pblfpr\users\David\_Graphics\May 21\Man praying\May212011armageddon.jpg"/>
          <p:cNvPicPr>
            <a:picLocks noChangeAspect="1" noChangeArrowheads="1"/>
          </p:cNvPicPr>
          <p:nvPr/>
        </p:nvPicPr>
        <p:blipFill>
          <a:blip r:embed="rId4" cstate="print"/>
          <a:srcRect l="6822" t="32161" r="8886" b="15578"/>
          <a:stretch>
            <a:fillRect/>
          </a:stretch>
        </p:blipFill>
        <p:spPr bwMode="auto">
          <a:xfrm>
            <a:off x="2528278" y="0"/>
            <a:ext cx="7072922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\\pblfpr\users\David\_Graphics\May 21\blow trumpet\End_of_the_World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2338"/>
            <a:ext cx="5943600" cy="3865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\\pblfpr\users\David\_Graphics\May 21\We can know\May-21-2010-Billboard-Baltimore-Maryland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1000"/>
          </a:blip>
          <a:srcRect r="16667" b="42222"/>
          <a:stretch>
            <a:fillRect/>
          </a:stretch>
        </p:blipFill>
        <p:spPr bwMode="auto">
          <a:xfrm>
            <a:off x="0" y="4191000"/>
            <a:ext cx="57150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6" name="Picture 8" descr="\\pblfpr\users\David\_Graphics\May 21\may%2021%202011%20rapture%20bill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609600"/>
            <a:ext cx="7178821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5" name="Picture 7" descr="\\pblfpr\users\David\_Graphics\May 21\Car\shaffer-1220%25202_GOT2230UT_1+shaffer01-122010-CLL_embedded_prod_affiliate_156.jpg"/>
          <p:cNvPicPr>
            <a:picLocks noChangeAspect="1" noChangeArrowheads="1"/>
          </p:cNvPicPr>
          <p:nvPr/>
        </p:nvPicPr>
        <p:blipFill>
          <a:blip r:embed="rId4" cstate="print"/>
          <a:srcRect r="3928" b="10435"/>
          <a:stretch>
            <a:fillRect/>
          </a:stretch>
        </p:blipFill>
        <p:spPr bwMode="auto">
          <a:xfrm>
            <a:off x="4572000" y="2108200"/>
            <a:ext cx="4572000" cy="261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7" name="Picture 9" descr="\\pblfpr\users\David\_Graphics\May 21\noah-sticker-large.jpg"/>
          <p:cNvPicPr>
            <a:picLocks noChangeAspect="1" noChangeArrowheads="1"/>
          </p:cNvPicPr>
          <p:nvPr/>
        </p:nvPicPr>
        <p:blipFill>
          <a:blip r:embed="rId5" cstate="print"/>
          <a:srcRect l="4615" r="3077"/>
          <a:stretch>
            <a:fillRect/>
          </a:stretch>
        </p:blipFill>
        <p:spPr bwMode="auto">
          <a:xfrm>
            <a:off x="0" y="2743200"/>
            <a:ext cx="4572000" cy="163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\\pblfpr\users\David\_Graphics\May 21\We can know\May-21-2011Judgment-d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4124" y="0"/>
            <a:ext cx="5229876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\\pblfpr\users\David\_Graphics\May 21\We can know\may-21-2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5811" y="4724400"/>
            <a:ext cx="3518189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sz="2400" dirty="0" smtClean="0"/>
              <a:t>We can know that we cannot know!</a:t>
            </a:r>
          </a:p>
          <a:p>
            <a:pPr lvl="1"/>
            <a:r>
              <a:rPr lang="en-US" sz="2200" dirty="0" smtClean="0"/>
              <a:t>“of that day and hour no one knows” – Matt. 24:36</a:t>
            </a:r>
          </a:p>
          <a:p>
            <a:pPr lvl="1"/>
            <a:r>
              <a:rPr lang="en-US" sz="2200" dirty="0" smtClean="0"/>
              <a:t>“you do not know what hour” – Matt. 24:42</a:t>
            </a:r>
          </a:p>
          <a:p>
            <a:pPr lvl="1"/>
            <a:r>
              <a:rPr lang="en-US" sz="2200" dirty="0" smtClean="0"/>
              <a:t>“you know neither the day nor the hour” – Matt. 25:13</a:t>
            </a:r>
          </a:p>
          <a:p>
            <a:pPr lvl="1"/>
            <a:r>
              <a:rPr lang="en-US" sz="2200" dirty="0" smtClean="0"/>
              <a:t>“you do not know when the time is” – Mark 13:33</a:t>
            </a:r>
          </a:p>
          <a:p>
            <a:pPr lvl="1"/>
            <a:r>
              <a:rPr lang="en-US" sz="2200" dirty="0" smtClean="0"/>
              <a:t>“not even the angels of heaven” – Matt. 24:36</a:t>
            </a:r>
          </a:p>
          <a:p>
            <a:pPr lvl="1"/>
            <a:r>
              <a:rPr lang="en-US" sz="2200" dirty="0" smtClean="0"/>
              <a:t>“nor the Son” – Mark 13:32</a:t>
            </a:r>
          </a:p>
          <a:p>
            <a:pPr lvl="1"/>
            <a:r>
              <a:rPr lang="en-US" sz="2200" dirty="0" smtClean="0"/>
              <a:t>“but only the Father” – Mark 13:32</a:t>
            </a:r>
          </a:p>
          <a:p>
            <a:pPr lvl="1"/>
            <a:r>
              <a:rPr lang="en-US" sz="2200" dirty="0" smtClean="0"/>
              <a:t>“coming at an hour you do not expect” – Matt. 24:44</a:t>
            </a:r>
          </a:p>
          <a:p>
            <a:pPr lvl="1"/>
            <a:r>
              <a:rPr lang="en-US" sz="2200" dirty="0" smtClean="0"/>
              <a:t>“you do not know when” – Mark 13:35</a:t>
            </a:r>
          </a:p>
          <a:p>
            <a:pPr lvl="1"/>
            <a:r>
              <a:rPr lang="en-US" sz="2200" dirty="0" smtClean="0"/>
              <a:t>“in the evening, at midnight, at the crowing of the rooster, or in the morning” – Mark 13:35</a:t>
            </a:r>
          </a:p>
          <a:p>
            <a:pPr lvl="1"/>
            <a:r>
              <a:rPr lang="en-US" sz="2200" dirty="0" smtClean="0"/>
              <a:t>“coming suddenly” – Mark 13:36</a:t>
            </a: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0057" y="304800"/>
            <a:ext cx="6328143" cy="10197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66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We Can Know!</a:t>
            </a:r>
            <a:endParaRPr lang="en-US" sz="6600" spc="150" dirty="0" smtClean="0">
              <a:ln w="11430"/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sz="2400" dirty="0" smtClean="0"/>
              <a:t>We can know that we cannot know!</a:t>
            </a:r>
          </a:p>
          <a:p>
            <a:pPr lvl="1"/>
            <a:r>
              <a:rPr lang="en-US" sz="2200" dirty="0" smtClean="0"/>
              <a:t>Jesus said no one knows when He’ll return!</a:t>
            </a:r>
            <a:r>
              <a:rPr lang="en-US" sz="2100" dirty="0" smtClean="0"/>
              <a:t> – Mk. 13:32</a:t>
            </a:r>
          </a:p>
          <a:p>
            <a:pPr lvl="1"/>
            <a:r>
              <a:rPr lang="en-US" sz="2200" dirty="0" smtClean="0"/>
              <a:t>It is not for us to know, only the Father! – Acts 1:7</a:t>
            </a:r>
          </a:p>
          <a:p>
            <a:r>
              <a:rPr lang="en-US" sz="2400" dirty="0" smtClean="0"/>
              <a:t>We can know that life on earth will end!</a:t>
            </a:r>
          </a:p>
          <a:p>
            <a:pPr lvl="1"/>
            <a:r>
              <a:rPr lang="en-US" sz="2200" dirty="0" smtClean="0"/>
              <a:t>Death is certain! – Heb. 9:27; </a:t>
            </a:r>
            <a:r>
              <a:rPr lang="en-US" sz="2200" dirty="0" err="1" smtClean="0"/>
              <a:t>Ecc</a:t>
            </a:r>
            <a:r>
              <a:rPr lang="en-US" sz="2200" dirty="0" smtClean="0"/>
              <a:t>. 9:5</a:t>
            </a:r>
          </a:p>
          <a:p>
            <a:pPr lvl="1"/>
            <a:r>
              <a:rPr lang="en-US" sz="2200" dirty="0" smtClean="0"/>
              <a:t>The coming of Christ is certain! – Acts 1:11; 2 Pet. 3:10</a:t>
            </a:r>
          </a:p>
          <a:p>
            <a:r>
              <a:rPr lang="en-US" sz="2400" dirty="0" smtClean="0"/>
              <a:t>We can know that the timing is uncertain!</a:t>
            </a:r>
          </a:p>
          <a:p>
            <a:pPr lvl="1"/>
            <a:r>
              <a:rPr lang="en-US" sz="2200" dirty="0" smtClean="0"/>
              <a:t>Life is a vapor that appears &amp; vanishes! – James 4:14</a:t>
            </a:r>
          </a:p>
          <a:p>
            <a:pPr lvl="1"/>
            <a:r>
              <a:rPr lang="en-US" sz="2200" dirty="0" smtClean="0"/>
              <a:t>Jesus will return as a thief in the night! – 1 Thess. 5:2</a:t>
            </a:r>
          </a:p>
          <a:p>
            <a:r>
              <a:rPr lang="en-US" sz="2400" dirty="0" smtClean="0"/>
              <a:t>We can know that judgment will certainly follow!</a:t>
            </a:r>
          </a:p>
          <a:p>
            <a:pPr lvl="1"/>
            <a:r>
              <a:rPr lang="en-US" sz="2200" dirty="0" smtClean="0"/>
              <a:t>God has appointed that day! – Acts 17:31; Heb. 9:27</a:t>
            </a:r>
          </a:p>
          <a:p>
            <a:pPr lvl="1"/>
            <a:r>
              <a:rPr lang="en-US" sz="2200" dirty="0" smtClean="0"/>
              <a:t>All shall stand before Christ in judgment! – Rom. 14:10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30057" y="304800"/>
            <a:ext cx="6328143" cy="10197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66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We Can Know!</a:t>
            </a:r>
            <a:endParaRPr lang="en-US" sz="6600" spc="150" dirty="0" smtClean="0">
              <a:ln w="11430"/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sz="2400" dirty="0" smtClean="0"/>
              <a:t>We can know that we must prepare and be ready!</a:t>
            </a:r>
          </a:p>
          <a:p>
            <a:pPr lvl="1"/>
            <a:r>
              <a:rPr lang="en-US" sz="2200" dirty="0" smtClean="0"/>
              <a:t>Prepare to give an account – Rom. 14:10-12; Jn. 12:48</a:t>
            </a:r>
          </a:p>
          <a:p>
            <a:pPr lvl="1"/>
            <a:r>
              <a:rPr lang="en-US" sz="2200" dirty="0" smtClean="0"/>
              <a:t>Be in a constant state of readiness – Mt. 24:42-44</a:t>
            </a:r>
          </a:p>
          <a:p>
            <a:r>
              <a:rPr lang="en-US" sz="2400" dirty="0" smtClean="0"/>
              <a:t>We can know that God is not kidding around about…</a:t>
            </a:r>
          </a:p>
          <a:p>
            <a:pPr lvl="1"/>
            <a:r>
              <a:rPr lang="en-US" sz="2200" dirty="0" smtClean="0"/>
              <a:t>His Word being our only guide! – Col. 3:17; Gal. 1:8-9</a:t>
            </a:r>
          </a:p>
          <a:p>
            <a:pPr lvl="1"/>
            <a:r>
              <a:rPr lang="en-US" sz="2200" dirty="0" smtClean="0"/>
              <a:t>Not following man’s doctrine! – Mt. 15:9; 2 Jn. 9-11</a:t>
            </a:r>
          </a:p>
          <a:p>
            <a:pPr lvl="1"/>
            <a:r>
              <a:rPr lang="en-US" sz="2200" dirty="0" smtClean="0"/>
              <a:t>Obedience and faithful living! – Mt. 7:21; 1 Cor. 15:58</a:t>
            </a:r>
          </a:p>
          <a:p>
            <a:pPr lvl="1"/>
            <a:r>
              <a:rPr lang="en-US" sz="2200" dirty="0" smtClean="0"/>
              <a:t>Genuine repentance </a:t>
            </a:r>
            <a:r>
              <a:rPr lang="en-US" sz="2200" smtClean="0"/>
              <a:t>being required! </a:t>
            </a:r>
            <a:r>
              <a:rPr lang="en-US" sz="2200" dirty="0" smtClean="0"/>
              <a:t>– Acts 17:30-31</a:t>
            </a:r>
          </a:p>
          <a:p>
            <a:pPr lvl="1"/>
            <a:r>
              <a:rPr lang="en-US" sz="2200" dirty="0" smtClean="0"/>
              <a:t>Baptism being absolutely essential! – Acts 2:38; 22:16</a:t>
            </a:r>
          </a:p>
          <a:p>
            <a:pPr lvl="1"/>
            <a:r>
              <a:rPr lang="en-US" sz="2200" dirty="0" smtClean="0"/>
              <a:t>Everlasting joy &amp; rest in heaven! – Mt. 25:23; Rev. 21</a:t>
            </a:r>
          </a:p>
          <a:p>
            <a:pPr lvl="1"/>
            <a:r>
              <a:rPr lang="en-US" sz="2200" dirty="0" smtClean="0"/>
              <a:t>Eternal fire &amp; punishment in hell! – Mt. 25:30, 41, 46</a:t>
            </a:r>
          </a:p>
          <a:p>
            <a:pPr lvl="1"/>
            <a:r>
              <a:rPr lang="en-US" sz="2200" dirty="0" smtClean="0"/>
              <a:t>Knowing if we’re saved or not! – 2 Th. 1:7-9; 1 Jn. 5:13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0057" y="304800"/>
            <a:ext cx="6328143" cy="10197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254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6600" i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We Can Know!</a:t>
            </a:r>
            <a:endParaRPr lang="en-US" sz="6600" spc="150" dirty="0" smtClean="0">
              <a:ln w="11430"/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ermon Template">
  <a:themeElements>
    <a:clrScheme name="Serm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rmo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13115</TotalTime>
  <Words>474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Sermon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558</cp:revision>
  <dcterms:created xsi:type="dcterms:W3CDTF">2006-05-11T22:57:34Z</dcterms:created>
  <dcterms:modified xsi:type="dcterms:W3CDTF">2011-05-22T12:45:03Z</dcterms:modified>
</cp:coreProperties>
</file>