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8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8EAC5-96E3-4958-B3F8-9A4444671C1E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DB8A-3910-467A-A4E3-B783BAB38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57150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100000">
              <a:srgbClr val="181CC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CEEA-4782-4712-8213-6081ECD1B866}" type="datetimeFigureOut">
              <a:rPr lang="en-US" smtClean="0"/>
              <a:pPr/>
              <a:t>5/15/2011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17DC-1E0B-4012-ABF9-D18ACC8C4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C:\Images\Ultimate Bible Picture Collection\1-Old Testament\Hezekiah\hezekiah_restores_the_temple_servic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8937" b="29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32079" y="704671"/>
            <a:ext cx="5611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King Hezekiah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8800" y="5149096"/>
            <a:ext cx="2971800" cy="1785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Helpful chapters you might mark for tonight’s lesson: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2 Chronicles 29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2 Kings 18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Isaiah 39</a:t>
            </a:r>
            <a:endParaRPr lang="en-US" sz="2000" dirty="0">
              <a:solidFill>
                <a:schemeClr val="bg1"/>
              </a:solidFill>
              <a:effectLst>
                <a:outerShdw blurRad="254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9771" y="-8930"/>
            <a:ext cx="6886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Valuable Lessons from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-3.51526E-6 L -0.35416 -3.5152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6 -3.51526E-6 L 0.04584 -3.5152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Images\Ultimate Bible Picture Collection\1-Old Testament\Hezekiah\Hezekiah cleanses temple 1153 vol 5-918.jpg"/>
          <p:cNvPicPr>
            <a:picLocks noChangeAspect="1" noChangeArrowheads="1"/>
          </p:cNvPicPr>
          <p:nvPr/>
        </p:nvPicPr>
        <p:blipFill>
          <a:blip r:embed="rId2" cstate="print"/>
          <a:srcRect l="2557"/>
          <a:stretch>
            <a:fillRect/>
          </a:stretch>
        </p:blipFill>
        <p:spPr bwMode="auto">
          <a:xfrm>
            <a:off x="0" y="0"/>
            <a:ext cx="4530852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143000"/>
          </a:xfrm>
        </p:spPr>
        <p:txBody>
          <a:bodyPr/>
          <a:lstStyle/>
          <a:p>
            <a:pPr algn="l"/>
            <a:r>
              <a:rPr lang="en-US" dirty="0" smtClean="0"/>
              <a:t>Hezekiah Was A </a:t>
            </a:r>
            <a:br>
              <a:rPr lang="en-US" dirty="0" smtClean="0"/>
            </a:br>
            <a:r>
              <a:rPr lang="en-US" b="1" dirty="0" smtClean="0"/>
              <a:t>Restorer</a:t>
            </a:r>
            <a:r>
              <a:rPr lang="en-US" dirty="0" smtClean="0"/>
              <a:t> </a:t>
            </a:r>
            <a:r>
              <a:rPr lang="en-US" sz="3000" dirty="0" smtClean="0"/>
              <a:t>– 2 Chr. 29-31</a:t>
            </a:r>
            <a:endParaRPr lang="en-US" sz="30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Restored the Order of Acceptable Worship</a:t>
            </a:r>
          </a:p>
          <a:p>
            <a:pPr lvl="1"/>
            <a:r>
              <a:rPr lang="en-US" dirty="0" smtClean="0"/>
              <a:t>The place &amp; the priests</a:t>
            </a:r>
          </a:p>
          <a:p>
            <a:pPr lvl="1"/>
            <a:r>
              <a:rPr lang="en-US" dirty="0" smtClean="0"/>
              <a:t>The practice &amp; Passover</a:t>
            </a:r>
          </a:p>
          <a:p>
            <a:pPr lvl="1"/>
            <a:r>
              <a:rPr lang="en-US" dirty="0" smtClean="0"/>
              <a:t>The pattern</a:t>
            </a:r>
          </a:p>
          <a:p>
            <a:r>
              <a:rPr lang="en-US" dirty="0" smtClean="0"/>
              <a:t>He Restored the Object of Acceptable Worship</a:t>
            </a:r>
          </a:p>
          <a:p>
            <a:pPr lvl="1"/>
            <a:r>
              <a:rPr lang="en-US" dirty="0" smtClean="0"/>
              <a:t>Eliminated every idol</a:t>
            </a:r>
          </a:p>
          <a:p>
            <a:pPr lvl="1"/>
            <a:r>
              <a:rPr lang="en-US" dirty="0" smtClean="0"/>
              <a:t>Exalted the true God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Great gladness &amp; joy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143000"/>
          </a:xfrm>
        </p:spPr>
        <p:txBody>
          <a:bodyPr/>
          <a:lstStyle/>
          <a:p>
            <a:pPr algn="l"/>
            <a:r>
              <a:rPr lang="en-US" dirty="0" smtClean="0"/>
              <a:t>Hezekiah Was A </a:t>
            </a:r>
            <a:br>
              <a:rPr lang="en-US" dirty="0" smtClean="0"/>
            </a:br>
            <a:r>
              <a:rPr lang="en-US" b="1" dirty="0" smtClean="0"/>
              <a:t>Pray-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sz="3000" dirty="0" smtClean="0"/>
              <a:t>– 2 Kings 18-20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Prayed When Surrounded &amp; Near Defeat</a:t>
            </a:r>
          </a:p>
          <a:p>
            <a:pPr lvl="1"/>
            <a:r>
              <a:rPr lang="en-US" dirty="0" smtClean="0"/>
              <a:t>Assyria had taken Israel</a:t>
            </a:r>
          </a:p>
          <a:p>
            <a:pPr lvl="1"/>
            <a:r>
              <a:rPr lang="en-US" dirty="0" smtClean="0"/>
              <a:t>Assyria terrorized Judah</a:t>
            </a:r>
          </a:p>
          <a:p>
            <a:pPr lvl="1"/>
            <a:r>
              <a:rPr lang="en-US" dirty="0" smtClean="0"/>
              <a:t>Hezekiah spread letter</a:t>
            </a:r>
          </a:p>
          <a:p>
            <a:pPr lvl="1"/>
            <a:r>
              <a:rPr lang="en-US" dirty="0" smtClean="0"/>
              <a:t>Hezekiah prayed to God</a:t>
            </a:r>
          </a:p>
          <a:p>
            <a:pPr lvl="1"/>
            <a:r>
              <a:rPr lang="en-US" dirty="0" smtClean="0"/>
              <a:t>Result: Angel of the Lord</a:t>
            </a:r>
          </a:p>
          <a:p>
            <a:r>
              <a:rPr lang="en-US" dirty="0" smtClean="0"/>
              <a:t>He Prayed When Sick &amp; Near Death</a:t>
            </a:r>
          </a:p>
          <a:p>
            <a:pPr lvl="1"/>
            <a:r>
              <a:rPr lang="en-US" dirty="0" smtClean="0"/>
              <a:t>God’s answer conditional</a:t>
            </a:r>
          </a:p>
          <a:p>
            <a:pPr lvl="1"/>
            <a:r>
              <a:rPr lang="en-US" dirty="0" smtClean="0"/>
              <a:t>Result: 15 years added</a:t>
            </a:r>
            <a:endParaRPr lang="en-US" dirty="0"/>
          </a:p>
        </p:txBody>
      </p:sp>
      <p:pic>
        <p:nvPicPr>
          <p:cNvPr id="1026" name="Picture 2" descr="C:\Images\Ultimate Bible Picture Collection\1-Old Testament\Hezekiah\Hezekiah Praying\Sennacherib's letter against God 1153 vol 5-920 - grey beard.jpg"/>
          <p:cNvPicPr>
            <a:picLocks noChangeAspect="1" noChangeArrowheads="1"/>
          </p:cNvPicPr>
          <p:nvPr/>
        </p:nvPicPr>
        <p:blipFill>
          <a:blip r:embed="rId2" cstate="print"/>
          <a:srcRect b="2204"/>
          <a:stretch>
            <a:fillRect/>
          </a:stretch>
        </p:blipFill>
        <p:spPr bwMode="auto">
          <a:xfrm>
            <a:off x="0" y="0"/>
            <a:ext cx="45354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143000"/>
          </a:xfrm>
        </p:spPr>
        <p:txBody>
          <a:bodyPr/>
          <a:lstStyle/>
          <a:p>
            <a:pPr algn="l"/>
            <a:r>
              <a:rPr lang="en-US" dirty="0" smtClean="0"/>
              <a:t>Hezekiah Was A </a:t>
            </a:r>
            <a:br>
              <a:rPr lang="en-US" dirty="0" smtClean="0"/>
            </a:br>
            <a:r>
              <a:rPr lang="en-US" b="1" dirty="0" smtClean="0"/>
              <a:t>Human </a:t>
            </a:r>
            <a:r>
              <a:rPr lang="en-US" sz="3000" dirty="0" smtClean="0"/>
              <a:t>– 2 Chr. 32; Isa. 39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95800" cy="5715000"/>
          </a:xfrm>
        </p:spPr>
        <p:txBody>
          <a:bodyPr/>
          <a:lstStyle/>
          <a:p>
            <a:r>
              <a:rPr lang="en-US" dirty="0" smtClean="0"/>
              <a:t>His Heart Was Lifted Up</a:t>
            </a:r>
          </a:p>
          <a:p>
            <a:r>
              <a:rPr lang="en-US" dirty="0" smtClean="0"/>
              <a:t>His House Was Filled Up</a:t>
            </a:r>
          </a:p>
          <a:p>
            <a:r>
              <a:rPr lang="en-US" dirty="0" smtClean="0"/>
              <a:t>His Head Was Messed Up</a:t>
            </a:r>
          </a:p>
          <a:p>
            <a:r>
              <a:rPr lang="en-US" dirty="0" smtClean="0"/>
              <a:t>His Heirs Were Broken Up</a:t>
            </a:r>
          </a:p>
          <a:p>
            <a:r>
              <a:rPr lang="en-US" dirty="0" smtClean="0"/>
              <a:t>Eventually &amp; Thankfully, He Humbled Himself</a:t>
            </a:r>
            <a:endParaRPr lang="en-US" dirty="0"/>
          </a:p>
        </p:txBody>
      </p:sp>
      <p:pic>
        <p:nvPicPr>
          <p:cNvPr id="7" name="Picture 3" descr="C:\Images\Ultimate Bible Picture Collection\1-Old Testament\Hezekiah\Hezekiah exhibits treasures 1366-12-2Kin 21_13 - v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810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King of Judah Around the Time the Northern Kingdom Fell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457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Hezekiah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1231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What Hezekiah Did with Sennacherib's Threatening Letter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2199382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He Spread </a:t>
            </a:r>
          </a:p>
          <a:p>
            <a:pPr lvl="0" algn="r"/>
            <a:r>
              <a:rPr lang="en-US" sz="28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It Before the </a:t>
            </a:r>
          </a:p>
          <a:p>
            <a:pPr lvl="0" algn="r"/>
            <a:r>
              <a:rPr lang="en-US" sz="28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Lord &amp; Prayed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9624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The Prophet Who Told Hezekiah That He Was Going to Die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403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Isaiah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Lucida Calligraphy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7045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Number of Years That Hezekiah's Life Was Extended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78078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kern="0" dirty="0" smtClean="0"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latin typeface="Lucida Calligraphy" pitchFamily="66" charset="0"/>
              </a:rPr>
              <a:t>15 Years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185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Hezekiah Was A  Restorer – 2 Chr. 29-31</vt:lpstr>
      <vt:lpstr>Hezekiah Was A  Pray-er – 2 Kings 18-20</vt:lpstr>
      <vt:lpstr>Hezekiah Was A  Human – 2 Chr. 32; Isa. 39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</cp:revision>
  <dcterms:created xsi:type="dcterms:W3CDTF">2011-05-14T18:42:00Z</dcterms:created>
  <dcterms:modified xsi:type="dcterms:W3CDTF">2011-05-15T20:56:54Z</dcterms:modified>
</cp:coreProperties>
</file>