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83" r:id="rId4"/>
    <p:sldId id="263" r:id="rId5"/>
    <p:sldId id="264" r:id="rId6"/>
    <p:sldId id="265" r:id="rId7"/>
    <p:sldId id="266" r:id="rId8"/>
    <p:sldId id="267" r:id="rId9"/>
    <p:sldId id="268" r:id="rId10"/>
    <p:sldId id="257" r:id="rId11"/>
    <p:sldId id="288" r:id="rId12"/>
    <p:sldId id="289" r:id="rId13"/>
    <p:sldId id="290" r:id="rId14"/>
    <p:sldId id="294" r:id="rId15"/>
    <p:sldId id="261" r:id="rId16"/>
    <p:sldId id="262" r:id="rId17"/>
    <p:sldId id="269" r:id="rId18"/>
    <p:sldId id="272" r:id="rId19"/>
    <p:sldId id="275" r:id="rId20"/>
    <p:sldId id="276" r:id="rId21"/>
    <p:sldId id="274" r:id="rId22"/>
    <p:sldId id="284" r:id="rId23"/>
    <p:sldId id="293" r:id="rId24"/>
    <p:sldId id="273" r:id="rId25"/>
    <p:sldId id="286" r:id="rId26"/>
    <p:sldId id="279" r:id="rId27"/>
    <p:sldId id="287" r:id="rId28"/>
    <p:sldId id="280" r:id="rId29"/>
    <p:sldId id="292" r:id="rId30"/>
    <p:sldId id="296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8A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horzBarState="maximized">
    <p:restoredLeft sz="34580"/>
    <p:restoredTop sz="86410"/>
  </p:normalViewPr>
  <p:slideViewPr>
    <p:cSldViewPr>
      <p:cViewPr varScale="1">
        <p:scale>
          <a:sx n="61" d="100"/>
          <a:sy n="61" d="100"/>
        </p:scale>
        <p:origin x="-9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A017E-CC9B-42EB-A5C5-237F4025E637}" type="datetimeFigureOut">
              <a:rPr lang="en-US" smtClean="0"/>
              <a:pPr/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25327-E57B-4F45-BA0E-BCCF21D88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686800" cy="19812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CITIZENSHIP</a:t>
            </a:r>
            <a:b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No Longer Strangers or Foreigners, </a:t>
            </a:r>
            <a:br>
              <a:rPr lang="en-US" dirty="0" smtClean="0"/>
            </a:br>
            <a:r>
              <a:rPr lang="en-US" dirty="0" smtClean="0"/>
              <a:t>We are Citizens of Heaven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Ephesians 2:19</a:t>
            </a:r>
          </a:p>
          <a:p>
            <a:r>
              <a:rPr lang="en-US" sz="4800" b="1" dirty="0" smtClean="0">
                <a:solidFill>
                  <a:schemeClr val="tx1"/>
                </a:solidFill>
              </a:rPr>
              <a:t>Philippians 3:20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What is “Citizenship in Heaven?”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r="20700"/>
          <a:stretch>
            <a:fillRect/>
          </a:stretch>
        </p:blipFill>
        <p:spPr bwMode="auto">
          <a:xfrm>
            <a:off x="228600" y="1447799"/>
            <a:ext cx="3048000" cy="5042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 r="4762"/>
          <a:stretch>
            <a:fillRect/>
          </a:stretch>
        </p:blipFill>
        <p:spPr bwMode="auto">
          <a:xfrm>
            <a:off x="3505200" y="1447800"/>
            <a:ext cx="45720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4821936"/>
            <a:ext cx="2819856" cy="188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What is “Citizenship in Heaven?”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" y="4953000"/>
            <a:ext cx="8686800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Mongolian Baiti" pitchFamily="66" charset="0"/>
              </a:rPr>
              <a:t>Acts 22:25-28</a:t>
            </a:r>
            <a:endParaRPr kumimoji="0" lang="en-US" sz="440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Mongolian Baiti" pitchFamily="66" charset="0"/>
            </a:endParaRPr>
          </a:p>
        </p:txBody>
      </p:sp>
      <p:pic>
        <p:nvPicPr>
          <p:cNvPr id="4" name="Picture 2" descr="C:\Users\Troy Spradlin\Downloads\110_04_0309_BiblePaintings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600200" y="1524000"/>
            <a:ext cx="5907524" cy="3206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What is “Citizenship in Heaven?”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12751_6516754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4191000" y="1752600"/>
            <a:ext cx="4718689" cy="3581400"/>
          </a:xfrm>
          <a:prstGeom prst="rect">
            <a:avLst/>
          </a:prstGeom>
        </p:spPr>
      </p:pic>
      <p:pic>
        <p:nvPicPr>
          <p:cNvPr id="7" name="Picture 6" descr="glob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0372"/>
            <a:ext cx="3505200" cy="44232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What is “Citizenship in Heaven?”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0372"/>
            <a:ext cx="3505200" cy="4423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2011501"/>
            <a:ext cx="541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Philippians 3:19</a:t>
            </a:r>
          </a:p>
          <a:p>
            <a:pPr algn="ctr"/>
            <a:r>
              <a:rPr lang="en-US" sz="2800" dirty="0" smtClean="0"/>
              <a:t>Your heart seeks </a:t>
            </a:r>
            <a:r>
              <a:rPr lang="en-US" sz="2800" b="1" dirty="0" smtClean="0"/>
              <a:t>“earthly”</a:t>
            </a:r>
            <a:r>
              <a:rPr lang="en-US" sz="2800" dirty="0" smtClean="0"/>
              <a:t> things</a:t>
            </a:r>
          </a:p>
          <a:p>
            <a:pPr algn="ctr"/>
            <a:r>
              <a:rPr lang="en-US" sz="2800" dirty="0" smtClean="0"/>
              <a:t>World’s goals = your </a:t>
            </a:r>
            <a:r>
              <a:rPr lang="en-US" sz="2800" b="1" dirty="0" smtClean="0"/>
              <a:t>goals</a:t>
            </a:r>
          </a:p>
          <a:p>
            <a:pPr algn="ctr"/>
            <a:r>
              <a:rPr lang="en-US" sz="2800" dirty="0" smtClean="0"/>
              <a:t>Speak your own </a:t>
            </a:r>
            <a:r>
              <a:rPr lang="en-US" sz="2800" b="1" dirty="0" smtClean="0"/>
              <a:t>language</a:t>
            </a:r>
            <a:endParaRPr lang="en-US" sz="2800" dirty="0" smtClean="0"/>
          </a:p>
          <a:p>
            <a:pPr algn="ctr"/>
            <a:r>
              <a:rPr lang="en-US" sz="2800" dirty="0" smtClean="0"/>
              <a:t>Your own </a:t>
            </a:r>
            <a:r>
              <a:rPr lang="en-US" sz="2800" b="1" dirty="0" smtClean="0"/>
              <a:t>appetite</a:t>
            </a:r>
            <a:endParaRPr lang="en-US" sz="2800" dirty="0" smtClean="0"/>
          </a:p>
          <a:p>
            <a:pPr algn="ctr"/>
            <a:r>
              <a:rPr lang="en-US" sz="2800" dirty="0" smtClean="0"/>
              <a:t>You </a:t>
            </a:r>
            <a:r>
              <a:rPr lang="en-US" sz="2800" b="1" dirty="0" smtClean="0"/>
              <a:t>worry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What is “Citizenship in Heaven?”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58876"/>
            <a:ext cx="5029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Colossians 3:2</a:t>
            </a:r>
          </a:p>
          <a:p>
            <a:pPr algn="ctr"/>
            <a:r>
              <a:rPr lang="en-US" sz="2800" dirty="0" smtClean="0"/>
              <a:t>Heart seeks </a:t>
            </a:r>
            <a:r>
              <a:rPr lang="en-US" sz="2800" b="1" dirty="0" smtClean="0"/>
              <a:t>heavenly</a:t>
            </a:r>
            <a:r>
              <a:rPr lang="en-US" sz="2800" dirty="0" smtClean="0"/>
              <a:t> things</a:t>
            </a:r>
          </a:p>
          <a:p>
            <a:pPr algn="ctr"/>
            <a:r>
              <a:rPr lang="en-US" sz="2800" dirty="0" smtClean="0"/>
              <a:t>God’s </a:t>
            </a:r>
            <a:r>
              <a:rPr lang="en-US" sz="2800" b="1" dirty="0" smtClean="0"/>
              <a:t>purposes</a:t>
            </a:r>
          </a:p>
          <a:p>
            <a:pPr algn="ctr"/>
            <a:r>
              <a:rPr lang="en-US" sz="2800" dirty="0" smtClean="0"/>
              <a:t>Your own </a:t>
            </a:r>
            <a:r>
              <a:rPr lang="en-US" sz="2800" b="1" dirty="0" smtClean="0"/>
              <a:t>language</a:t>
            </a:r>
            <a:endParaRPr lang="en-US" sz="2800" dirty="0" smtClean="0"/>
          </a:p>
          <a:p>
            <a:pPr algn="ctr"/>
            <a:r>
              <a:rPr lang="en-US" sz="2800" dirty="0" smtClean="0"/>
              <a:t>An </a:t>
            </a:r>
            <a:r>
              <a:rPr lang="en-US" sz="2800" b="1" dirty="0" smtClean="0"/>
              <a:t>expectation</a:t>
            </a:r>
            <a:endParaRPr lang="en-US" sz="2800" dirty="0" smtClean="0"/>
          </a:p>
          <a:p>
            <a:pPr algn="ctr"/>
            <a:r>
              <a:rPr lang="en-US" sz="2800" dirty="0" smtClean="0"/>
              <a:t>You have </a:t>
            </a:r>
            <a:r>
              <a:rPr lang="en-US" sz="2800" b="1" dirty="0" smtClean="0"/>
              <a:t>hope</a:t>
            </a:r>
            <a:endParaRPr lang="en-US" sz="2800" dirty="0" smtClean="0"/>
          </a:p>
        </p:txBody>
      </p:sp>
      <p:pic>
        <p:nvPicPr>
          <p:cNvPr id="9" name="Picture 8" descr="512751_6516754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4425311" y="1752600"/>
            <a:ext cx="4718689" cy="3581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What is “Citizenship in Heaven?”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0372"/>
            <a:ext cx="3505200" cy="4423228"/>
          </a:xfrm>
          <a:prstGeom prst="rect">
            <a:avLst/>
          </a:prstGeom>
        </p:spPr>
      </p:pic>
      <p:pic>
        <p:nvPicPr>
          <p:cNvPr id="11" name="Picture 10" descr="512751_6516754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4425311" y="1752600"/>
            <a:ext cx="4718689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14400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Where is </a:t>
            </a:r>
            <a:r>
              <a:rPr lang="en-US" sz="4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Your </a:t>
            </a:r>
            <a:r>
              <a:rPr lang="en-US" sz="4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Citizenship</a:t>
            </a:r>
            <a:r>
              <a:rPr lang="en-US" sz="4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?</a:t>
            </a:r>
            <a:endParaRPr lang="en-US" sz="4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3429000"/>
            <a:ext cx="114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or</a:t>
            </a:r>
            <a:endParaRPr lang="en-US" sz="6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14478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?</a:t>
            </a:r>
            <a:endParaRPr lang="en-US" sz="9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475494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?</a:t>
            </a:r>
            <a:endParaRPr lang="en-US" sz="96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2:19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No longer strangers or foreigners,</a:t>
            </a:r>
            <a:endParaRPr lang="en-US" sz="4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213" y="2743201"/>
            <a:ext cx="64545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026" y="381000"/>
            <a:ext cx="3470974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l="25600"/>
          <a:stretch>
            <a:fillRect/>
          </a:stretch>
        </p:blipFill>
        <p:spPr bwMode="auto">
          <a:xfrm>
            <a:off x="5410200" y="228600"/>
            <a:ext cx="3543300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746760"/>
            <a:ext cx="6591300" cy="527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352800" y="2438400"/>
            <a:ext cx="5562600" cy="41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2144"/>
          <a:stretch>
            <a:fillRect/>
          </a:stretch>
        </p:blipFill>
        <p:spPr bwMode="auto">
          <a:xfrm>
            <a:off x="-1" y="228600"/>
            <a:ext cx="6477001" cy="43649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2:19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No longer strangers or foreigners,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908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But fellow citizens with the saints</a:t>
            </a:r>
            <a:endParaRPr lang="en-US" sz="4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680960" cy="52370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t="1261"/>
          <a:stretch>
            <a:fillRect/>
          </a:stretch>
        </p:blipFill>
        <p:spPr bwMode="auto">
          <a:xfrm>
            <a:off x="838200" y="533400"/>
            <a:ext cx="7467600" cy="596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InkPen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0"/>
            <a:ext cx="3581400" cy="44197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2:19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No longer strangers or foreigners,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908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But fellow citizens with the saints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650159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Members of the household of God</a:t>
            </a:r>
            <a:endParaRPr lang="en-US" sz="4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7018"/>
          <a:stretch>
            <a:fillRect/>
          </a:stretch>
        </p:blipFill>
        <p:spPr bwMode="auto">
          <a:xfrm>
            <a:off x="685800" y="2667000"/>
            <a:ext cx="2890529" cy="403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52400"/>
            <a:ext cx="4667249" cy="36999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038600"/>
            <a:ext cx="4362450" cy="266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52400"/>
            <a:ext cx="3543300" cy="2362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52400"/>
            <a:ext cx="1257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t="4210" b="17895"/>
          <a:stretch>
            <a:fillRect/>
          </a:stretch>
        </p:blipFill>
        <p:spPr bwMode="auto">
          <a:xfrm>
            <a:off x="304800" y="1752600"/>
            <a:ext cx="4495800" cy="26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5295900" y="152400"/>
            <a:ext cx="360045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4572000"/>
            <a:ext cx="3962400" cy="2126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28600" y="175345"/>
            <a:ext cx="3623001" cy="249165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8600" y="4419600"/>
            <a:ext cx="488704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2209800"/>
            <a:ext cx="4267200" cy="230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b="21713"/>
          <a:stretch>
            <a:fillRect/>
          </a:stretch>
        </p:blipFill>
        <p:spPr bwMode="auto">
          <a:xfrm>
            <a:off x="228600" y="761999"/>
            <a:ext cx="8695135" cy="5105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342900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Where </a:t>
            </a:r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is </a:t>
            </a:r>
            <a:r>
              <a:rPr lang="en-US" sz="8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Your </a:t>
            </a:r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/>
            </a:r>
            <a:b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</a:br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Citizenship?</a:t>
            </a:r>
            <a:endParaRPr lang="en-US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10511" r="27499"/>
          <a:stretch>
            <a:fillRect/>
          </a:stretch>
        </p:blipFill>
        <p:spPr bwMode="auto">
          <a:xfrm flipH="1">
            <a:off x="381000" y="4114800"/>
            <a:ext cx="3733800" cy="2595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8101"/>
            <a:ext cx="2590800" cy="2161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 r="24922"/>
          <a:stretch>
            <a:fillRect/>
          </a:stretch>
        </p:blipFill>
        <p:spPr bwMode="auto">
          <a:xfrm>
            <a:off x="4495800" y="3412296"/>
            <a:ext cx="4495800" cy="3369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257" y="228600"/>
            <a:ext cx="4957743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286000"/>
            <a:ext cx="25717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oy Spradlin\Documents\5 RESOURCES\Biblical Pix\901052700_7ef7cb1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609600"/>
            <a:ext cx="635000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Mongolian Baiti" pitchFamily="66" charset="0"/>
              </a:rPr>
              <a:t>Daniel 3:1-30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venlyCityOi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57" y="519476"/>
            <a:ext cx="8114286" cy="581904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342900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Where </a:t>
            </a:r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is </a:t>
            </a:r>
            <a:r>
              <a:rPr lang="en-US" sz="8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Your </a:t>
            </a:r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/>
            </a:r>
            <a:b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</a:br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Mongolian Baiti" pitchFamily="66" charset="0"/>
              </a:rPr>
              <a:t>Citizenship?</a:t>
            </a:r>
            <a:endParaRPr lang="en-US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an.gif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766887" y="180975"/>
            <a:ext cx="5610225" cy="66770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an.gif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142999" y="152399"/>
            <a:ext cx="6705601" cy="67056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an.gif"/>
          <p:cNvPicPr>
            <a:picLocks noChangeAspect="1"/>
          </p:cNvPicPr>
          <p:nvPr/>
        </p:nvPicPr>
        <p:blipFill>
          <a:blip r:embed="rId3">
            <a:lum bright="10000"/>
          </a:blip>
          <a:srcRect b="40909"/>
          <a:stretch>
            <a:fillRect/>
          </a:stretch>
        </p:blipFill>
        <p:spPr>
          <a:xfrm>
            <a:off x="2318315" y="29737"/>
            <a:ext cx="4615885" cy="68282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an.gif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1447800" y="216988"/>
            <a:ext cx="6248399" cy="66410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an.gif"/>
          <p:cNvPicPr>
            <a:picLocks noChangeAspect="1"/>
          </p:cNvPicPr>
          <p:nvPr/>
        </p:nvPicPr>
        <p:blipFill>
          <a:blip r:embed="rId3"/>
          <a:srcRect r="1824"/>
          <a:stretch>
            <a:fillRect/>
          </a:stretch>
        </p:blipFill>
        <p:spPr>
          <a:xfrm>
            <a:off x="330519" y="186731"/>
            <a:ext cx="8203881" cy="66712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an.gif"/>
          <p:cNvPicPr>
            <a:picLocks noChangeAspect="1"/>
          </p:cNvPicPr>
          <p:nvPr/>
        </p:nvPicPr>
        <p:blipFill>
          <a:blip r:embed="rId3"/>
          <a:srcRect l="15217" b="15487"/>
          <a:stretch>
            <a:fillRect/>
          </a:stretch>
        </p:blipFill>
        <p:spPr>
          <a:xfrm>
            <a:off x="0" y="2431203"/>
            <a:ext cx="5562600" cy="4426797"/>
          </a:xfrm>
          <a:prstGeom prst="rect">
            <a:avLst/>
          </a:prstGeom>
        </p:spPr>
      </p:pic>
      <p:pic>
        <p:nvPicPr>
          <p:cNvPr id="6" name="Picture 5" descr="arabian.gif"/>
          <p:cNvPicPr>
            <a:picLocks noChangeAspect="1"/>
          </p:cNvPicPr>
          <p:nvPr/>
        </p:nvPicPr>
        <p:blipFill>
          <a:blip r:embed="rId4">
            <a:lum bright="10000"/>
          </a:blip>
          <a:srcRect b="34535"/>
          <a:stretch>
            <a:fillRect/>
          </a:stretch>
        </p:blipFill>
        <p:spPr>
          <a:xfrm>
            <a:off x="5029200" y="2362200"/>
            <a:ext cx="2743200" cy="4495800"/>
          </a:xfrm>
          <a:prstGeom prst="rect">
            <a:avLst/>
          </a:prstGeom>
        </p:spPr>
      </p:pic>
      <p:pic>
        <p:nvPicPr>
          <p:cNvPr id="5" name="Picture 4" descr="arabian.gif"/>
          <p:cNvPicPr>
            <a:picLocks noChangeAspect="1"/>
          </p:cNvPicPr>
          <p:nvPr/>
        </p:nvPicPr>
        <p:blipFill>
          <a:blip r:embed="rId5">
            <a:lum contrast="10000"/>
          </a:blip>
          <a:stretch>
            <a:fillRect/>
          </a:stretch>
        </p:blipFill>
        <p:spPr>
          <a:xfrm>
            <a:off x="3429000" y="3375517"/>
            <a:ext cx="3276600" cy="3482483"/>
          </a:xfrm>
          <a:prstGeom prst="rect">
            <a:avLst/>
          </a:prstGeom>
        </p:spPr>
      </p:pic>
      <p:pic>
        <p:nvPicPr>
          <p:cNvPr id="8" name="Picture 7" descr="arabian.gif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914400" y="3429000"/>
            <a:ext cx="2881143" cy="3429000"/>
          </a:xfrm>
          <a:prstGeom prst="rect">
            <a:avLst/>
          </a:prstGeom>
        </p:spPr>
      </p:pic>
      <p:pic>
        <p:nvPicPr>
          <p:cNvPr id="7" name="Picture 6" descr="arabian.gif"/>
          <p:cNvPicPr>
            <a:picLocks noChangeAspect="1"/>
          </p:cNvPicPr>
          <p:nvPr/>
        </p:nvPicPr>
        <p:blipFill>
          <a:blip r:embed="rId7">
            <a:lum contrast="20000"/>
          </a:blip>
          <a:srcRect r="25000"/>
          <a:stretch>
            <a:fillRect/>
          </a:stretch>
        </p:blipFill>
        <p:spPr>
          <a:xfrm>
            <a:off x="6550971" y="3400628"/>
            <a:ext cx="2593029" cy="345737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9144000" cy="1981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Mongolian Baiti" pitchFamily="66" charset="0"/>
              </a:rPr>
              <a:t>Which one of these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Mongolian Baiti" pitchFamily="66" charset="0"/>
              </a:rPr>
              <a:t>is a Christian?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Mongolian Baiti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154</Words>
  <Application>Microsoft Office PowerPoint</Application>
  <PresentationFormat>On-screen Show (4:3)</PresentationFormat>
  <Paragraphs>40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CITIZENSHIP No Longer Strangers or Foreigners,  We are Citizens of Heaven</vt:lpstr>
      <vt:lpstr>What is “Citizenship in Heaven?”</vt:lpstr>
      <vt:lpstr>What is “Citizenship in Heaven?”</vt:lpstr>
      <vt:lpstr>What is “Citizenship in Heaven?”</vt:lpstr>
      <vt:lpstr>What is “Citizenship in Heaven?”</vt:lpstr>
      <vt:lpstr>What is “Citizenship in Heaven?”</vt:lpstr>
      <vt:lpstr>What is “Citizenship in Heaven?”</vt:lpstr>
      <vt:lpstr>Where is Your Citizenship?</vt:lpstr>
      <vt:lpstr>Ephesians 2:19</vt:lpstr>
      <vt:lpstr>Slide 19</vt:lpstr>
      <vt:lpstr>Slide 20</vt:lpstr>
      <vt:lpstr>Ephesians 2:19</vt:lpstr>
      <vt:lpstr>Slide 22</vt:lpstr>
      <vt:lpstr>Slide 23</vt:lpstr>
      <vt:lpstr>Ephesians 2:19</vt:lpstr>
      <vt:lpstr>Slide 25</vt:lpstr>
      <vt:lpstr>Slide 26</vt:lpstr>
      <vt:lpstr>Slide 27</vt:lpstr>
      <vt:lpstr>Where is Your  Citizenship?</vt:lpstr>
      <vt:lpstr>Slide 29</vt:lpstr>
      <vt:lpstr>Slide 30</vt:lpstr>
      <vt:lpstr>Where is Your  Citizenship?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Longer Strangers  or Foreigners</dc:title>
  <dc:creator>Troy Spradlin</dc:creator>
  <cp:lastModifiedBy>soundshack</cp:lastModifiedBy>
  <cp:revision>84</cp:revision>
  <dcterms:created xsi:type="dcterms:W3CDTF">2011-03-24T02:26:02Z</dcterms:created>
  <dcterms:modified xsi:type="dcterms:W3CDTF">2011-04-29T21:25:11Z</dcterms:modified>
</cp:coreProperties>
</file>