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95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Book Antiqua" pitchFamily="18" charset="0"/>
              </a:defRPr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Book Antiqua" pitchFamily="18" charset="0"/>
              </a:defRPr>
            </a:lvl1pPr>
          </a:lstStyle>
          <a:p>
            <a:fld id="{4BCB26A4-F355-4D4B-AD35-BB8F58173858}" type="datetimeFigureOut">
              <a:rPr lang="en-US"/>
              <a:pPr/>
              <a:t>4/24/2011</a:t>
            </a:fld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Book Antiqua" pitchFamily="18" charset="0"/>
              </a:defRPr>
            </a:lvl1pPr>
          </a:lstStyle>
          <a:p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Book Antiqua" pitchFamily="18" charset="0"/>
              </a:defRPr>
            </a:lvl1pPr>
          </a:lstStyle>
          <a:p>
            <a:fld id="{62A85CC3-C123-4B6C-8CAA-834708F612C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Book Antiqua" pitchFamily="18" charset="0"/>
              </a:defRPr>
            </a:lvl1pPr>
          </a:lstStyle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Book Antiqua" pitchFamily="18" charset="0"/>
              </a:defRPr>
            </a:lvl1pPr>
          </a:lstStyle>
          <a:p>
            <a:fld id="{5C402BFE-4AA9-4C86-B844-404A82752F80}" type="datetimeFigureOut">
              <a:rPr lang="en-US"/>
              <a:pPr/>
              <a:t>4/24/2011</a:t>
            </a:fld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Book Antiqua" pitchFamily="18" charset="0"/>
              </a:defRPr>
            </a:lvl1pPr>
          </a:lstStyle>
          <a:p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Book Antiqua" pitchFamily="18" charset="0"/>
              </a:defRPr>
            </a:lvl1pPr>
          </a:lstStyle>
          <a:p>
            <a:fld id="{123C916D-21CF-45EC-B615-0A2A535464A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/>
          <a:p>
            <a:pPr algn="ctr"/>
            <a:endParaRPr lang="en-US" sz="4100" b="1">
              <a:latin typeface="Lucida Sans" pitchFamily="34" charset="0"/>
            </a:endParaRPr>
          </a:p>
        </p:txBody>
      </p:sp>
      <p:sp>
        <p:nvSpPr>
          <p:cNvPr id="24579" name="Rectangle 3"/>
          <p:cNvSpPr>
            <a:spLocks noGrp="1"/>
          </p:cNvSpPr>
          <p:nvPr/>
        </p:nvSpPr>
        <p:spPr bwMode="auto">
          <a:xfrm>
            <a:off x="457200" y="1600200"/>
            <a:ext cx="8229600" cy="4708525"/>
          </a:xfrm>
          <a:prstGeom prst="rect">
            <a:avLst/>
          </a:prstGeom>
        </p:spPr>
        <p:txBody>
          <a:bodyPr/>
          <a:lstStyle/>
          <a:p>
            <a:pPr marL="547688" indent="-411163">
              <a:spcBef>
                <a:spcPct val="20000"/>
              </a:spcBef>
              <a:buClr>
                <a:srgbClr val="F9F9F9"/>
              </a:buClr>
              <a:buSzPct val="65000"/>
              <a:buFont typeface="Wingdings 2" pitchFamily="18" charset="2"/>
              <a:buChar char=""/>
            </a:pPr>
            <a:endParaRPr lang="en-US" sz="2800">
              <a:latin typeface="Book Antiqua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12512-94AA-419D-9036-27EFC73AB8A6}" type="datetimeFigureOut">
              <a:rPr lang="en-US"/>
              <a:pPr>
                <a:defRPr/>
              </a:pPr>
              <a:t>4/24/2011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559F0-3033-4BAC-A433-5270ADED86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EBE81-4D96-4D78-BDD5-3B2E681B9982}" type="datetimeFigureOut">
              <a:rPr lang="en-US"/>
              <a:pPr>
                <a:defRPr/>
              </a:pPr>
              <a:t>4/24/2011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FA1FB-36A8-491F-8BB9-45B865B386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8C70E-AF5D-45D8-8681-D4A822E9132A}" type="datetimeFigureOut">
              <a:rPr lang="en-US"/>
              <a:pPr>
                <a:defRPr/>
              </a:pPr>
              <a:t>4/24/2011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1CDDF-7C01-428B-841D-823711F3D8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E756E-9EEF-455A-BE98-CE7CF0FAE384}" type="datetimeFigureOut">
              <a:rPr lang="en-US"/>
              <a:pPr>
                <a:defRPr/>
              </a:pPr>
              <a:t>4/24/2011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05240-71C3-488F-9F33-B700D4C140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912BA-FBF2-4B78-AE22-59A17AF1936F}" type="datetimeFigureOut">
              <a:rPr lang="en-US"/>
              <a:pPr>
                <a:defRPr/>
              </a:pPr>
              <a:t>4/24/2011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4CF5B-B35B-4CB8-8812-BCD4422DF8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06453-CFC1-4723-87E8-A2A01B6032E4}" type="datetimeFigureOut">
              <a:rPr lang="en-US"/>
              <a:pPr>
                <a:defRPr/>
              </a:pPr>
              <a:t>4/24/2011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333CE-839A-4B5C-A294-E41F7D7437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10A14-BC85-4FF0-88F4-B454EBD48929}" type="datetimeFigureOut">
              <a:rPr lang="en-US"/>
              <a:pPr>
                <a:defRPr/>
              </a:pPr>
              <a:t>4/24/2011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771D6-B7F5-4EDE-A196-43858B6C80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C48A7-9454-414E-ADDF-3DC232612701}" type="datetimeFigureOut">
              <a:rPr lang="en-US"/>
              <a:pPr>
                <a:defRPr/>
              </a:pPr>
              <a:t>4/24/2011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1E5B9-D32F-4FE1-B776-A8E1E2308F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7D318-41D8-499E-BF03-904220DE9ADB}" type="datetimeFigureOut">
              <a:rPr lang="en-US"/>
              <a:pPr>
                <a:defRPr/>
              </a:pPr>
              <a:t>4/24/2011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5A7A8-2890-41B7-BB5E-0DBBDB4C2D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659E5-077B-43D2-97BD-FF61689B0A79}" type="datetimeFigureOut">
              <a:rPr lang="en-US"/>
              <a:pPr>
                <a:defRPr/>
              </a:pPr>
              <a:t>4/24/2011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74704-9944-4BE7-B3C6-2ABE5A4551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16A7655-087E-41E1-BC93-97B47A360470}" type="datetimeFigureOut">
              <a:rPr lang="en-US"/>
              <a:pPr>
                <a:defRPr/>
              </a:pPr>
              <a:t>4/24/2011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E8D0904-EF08-474B-9C5A-38DA3D8048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fontAlgn="base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8229600" cy="1066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2011 Youth Report</a:t>
            </a:r>
            <a:endParaRPr lang="en-US" dirty="0"/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1524000" y="1524000"/>
            <a:ext cx="6400800" cy="1752600"/>
          </a:xfrm>
        </p:spPr>
        <p:txBody>
          <a:bodyPr/>
          <a:lstStyle/>
          <a:p>
            <a:r>
              <a:rPr lang="en-US" smtClean="0"/>
              <a:t>Palm Beach Lakes church of Christ</a:t>
            </a:r>
          </a:p>
          <a:p>
            <a:endParaRPr lang="en-US" smtClean="0"/>
          </a:p>
        </p:txBody>
      </p:sp>
      <p:pic>
        <p:nvPicPr>
          <p:cNvPr id="13315" name="Picture 2" descr="C:\Users\CASEYH~1\AppData\Local\Temp\61624_538751716589_150800838_31634881_3030550_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2133600"/>
            <a:ext cx="6038850" cy="459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Challenge Youth Conference</a:t>
            </a:r>
            <a:endParaRPr lang="en-US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295400"/>
            <a:ext cx="5576888" cy="339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Box 3"/>
          <p:cNvSpPr txBox="1">
            <a:spLocks noChangeArrowheads="1"/>
          </p:cNvSpPr>
          <p:nvPr/>
        </p:nvSpPr>
        <p:spPr bwMode="auto">
          <a:xfrm>
            <a:off x="533400" y="4876800"/>
            <a:ext cx="80772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3200">
                <a:latin typeface="Book Antiqua" pitchFamily="18" charset="0"/>
              </a:rPr>
              <a:t>Location: Gatlinburg, TN</a:t>
            </a:r>
          </a:p>
          <a:p>
            <a:pPr marL="285750" indent="-285750">
              <a:buFont typeface="Arial" charset="0"/>
              <a:buChar char="•"/>
            </a:pPr>
            <a:r>
              <a:rPr lang="en-US" sz="3200">
                <a:latin typeface="Book Antiqua" pitchFamily="18" charset="0"/>
              </a:rPr>
              <a:t>Over 8,000 youth in attendance</a:t>
            </a:r>
          </a:p>
          <a:p>
            <a:pPr marL="285750" indent="-285750">
              <a:buFont typeface="Arial" charset="0"/>
              <a:buChar char="•"/>
            </a:pPr>
            <a:r>
              <a:rPr lang="en-US" sz="3200">
                <a:latin typeface="Book Antiqua" pitchFamily="18" charset="0"/>
              </a:rPr>
              <a:t>22 of us altogether, 19 kids</a:t>
            </a:r>
          </a:p>
          <a:p>
            <a:pPr marL="285750" indent="-285750">
              <a:buFont typeface="Arial" charset="0"/>
              <a:buChar char="•"/>
            </a:pPr>
            <a:endParaRPr lang="en-US">
              <a:latin typeface="Book Antiqua" pitchFamily="18" charset="0"/>
            </a:endParaRPr>
          </a:p>
          <a:p>
            <a:pPr marL="285750" indent="-285750">
              <a:buFont typeface="Arial" charset="0"/>
              <a:buChar char="•"/>
            </a:pPr>
            <a:endParaRPr lang="en-US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FHU Trip to Makin’ Music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91200" y="4343400"/>
            <a:ext cx="3200400" cy="2133600"/>
          </a:xfrm>
        </p:spPr>
        <p:txBody>
          <a:bodyPr>
            <a:normAutofit lnSpcReduction="1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9 kids, 2 adults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Kids enjoyed it and wanted more time on campus.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/>
          </a:p>
        </p:txBody>
      </p:sp>
      <p:pic>
        <p:nvPicPr>
          <p:cNvPr id="15363" name="Picture 2" descr="C:\Users\CASEYH~1\AppData\Local\Temp\196681_10150232952608508_639873507_8921031_5338682_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803275"/>
            <a:ext cx="4064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3" descr="C:\Users\CASEYH~1\AppData\Local\Temp\206570_10150232955423508_639873507_8921120_3222780_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7325" y="831850"/>
            <a:ext cx="3149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4" descr="C:\Users\CASEYH~1\AppData\Local\Temp\196487_10150232959013508_639873507_8921221_7543371_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2800350"/>
            <a:ext cx="5410200" cy="390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6000" dirty="0" smtClean="0"/>
              <a:t>Youth UPreach</a:t>
            </a:r>
            <a:endParaRPr lang="en-US" sz="6000" dirty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Emphasis on young men getting to teach and lead.</a:t>
            </a:r>
          </a:p>
          <a:p>
            <a:r>
              <a:rPr lang="en-US" smtClean="0"/>
              <a:t>Weekly devotionals in class given by one of the young men.</a:t>
            </a:r>
          </a:p>
          <a:p>
            <a:r>
              <a:rPr lang="en-US" smtClean="0"/>
              <a:t>Next month, the youth will be doing everything in worship.</a:t>
            </a:r>
          </a:p>
          <a:p>
            <a:r>
              <a:rPr lang="en-US" smtClean="0"/>
              <a:t>Young women will be giving devotionals during split devotionals.</a:t>
            </a:r>
          </a:p>
          <a:p>
            <a:r>
              <a:rPr lang="en-US" smtClean="0"/>
              <a:t>Monthly classes preparing them to be the leaders in the future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Reoccurring Monthly Events</a:t>
            </a:r>
            <a:endParaRPr lang="en-US" dirty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smtClean="0"/>
              <a:t>Singing on Sunday</a:t>
            </a:r>
          </a:p>
          <a:p>
            <a:r>
              <a:rPr lang="en-US" sz="3600" smtClean="0"/>
              <a:t>Sunday Night Out</a:t>
            </a:r>
          </a:p>
          <a:p>
            <a:r>
              <a:rPr lang="en-US" sz="3600" smtClean="0"/>
              <a:t>Wednesday Night Dinner and Games</a:t>
            </a:r>
          </a:p>
          <a:p>
            <a:r>
              <a:rPr lang="en-US" sz="3600" smtClean="0"/>
              <a:t>DEVO</a:t>
            </a:r>
          </a:p>
          <a:p>
            <a:r>
              <a:rPr lang="en-US" sz="3600" smtClean="0"/>
              <a:t>Classes on Wednesdays teaching them how to conduct a Bible study.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Service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24488" cy="4708525"/>
          </a:xfrm>
        </p:spPr>
        <p:txBody>
          <a:bodyPr>
            <a:normAutofit fontScale="92500" lnSpcReduction="1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3200" dirty="0" smtClean="0"/>
              <a:t>Went to visit the Allen family while Flo was struggling and after she passed.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3200" dirty="0" smtClean="0"/>
              <a:t>Participated in Work Day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3200" dirty="0" smtClean="0"/>
              <a:t>Cookies for Shut-ins and Widows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3200" dirty="0" smtClean="0"/>
              <a:t>Egg Hunt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3200" dirty="0" smtClean="0"/>
              <a:t>Many young men helped with Ladies’ Day</a:t>
            </a:r>
            <a:endParaRPr lang="en-US" sz="3200" dirty="0"/>
          </a:p>
        </p:txBody>
      </p:sp>
      <p:pic>
        <p:nvPicPr>
          <p:cNvPr id="18435" name="Picture 2" descr="C:\Users\CASEYH~1\AppData\Local\Temp\135779_121773921224128_100001745611505_128186_4149426_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2133600"/>
            <a:ext cx="35052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Focus on Evangelism</a:t>
            </a:r>
            <a:endParaRPr lang="en-US" dirty="0"/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smtClean="0"/>
              <a:t>Over 60 visitors in the 20 months I have been here</a:t>
            </a:r>
          </a:p>
          <a:p>
            <a:r>
              <a:rPr lang="en-US" sz="3200" smtClean="0"/>
              <a:t>Several Bible Studies</a:t>
            </a:r>
          </a:p>
          <a:p>
            <a:r>
              <a:rPr lang="en-US" sz="3200" smtClean="0"/>
              <a:t>One Baptism of visitor</a:t>
            </a:r>
          </a:p>
          <a:p>
            <a:r>
              <a:rPr lang="en-US" sz="3200" smtClean="0"/>
              <a:t>Teens have a great understanding of their purpose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What Can I Do To Help?</a:t>
            </a:r>
            <a:endParaRPr lang="en-US" dirty="0"/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smtClean="0"/>
              <a:t>Keep the youth in your prayers</a:t>
            </a:r>
          </a:p>
          <a:p>
            <a:r>
              <a:rPr lang="en-US" sz="3200" smtClean="0"/>
              <a:t>If you know of some service projects we can do, let me know.</a:t>
            </a:r>
          </a:p>
          <a:p>
            <a:r>
              <a:rPr lang="en-US" sz="3200" smtClean="0"/>
              <a:t>Parents, encourage your kids to become an active part of the youth group.</a:t>
            </a:r>
          </a:p>
          <a:p>
            <a:r>
              <a:rPr lang="en-US" sz="3200" smtClean="0"/>
              <a:t>Teach them what you know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98</TotalTime>
  <Words>247</Words>
  <Application>Microsoft Office PowerPoint</Application>
  <PresentationFormat>On-screen Show (4:3)</PresentationFormat>
  <Paragraphs>38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Apex</vt:lpstr>
      <vt:lpstr>2011 Youth Report</vt:lpstr>
      <vt:lpstr>Challenge Youth Conference</vt:lpstr>
      <vt:lpstr>FHU Trip to Makin’ Music</vt:lpstr>
      <vt:lpstr>Youth UPreach</vt:lpstr>
      <vt:lpstr>Reoccurring Monthly Events</vt:lpstr>
      <vt:lpstr>Service Projects</vt:lpstr>
      <vt:lpstr>Focus on Evangelism</vt:lpstr>
      <vt:lpstr>What Can I Do To Help?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2011 Youth Report</dc:title>
  <dc:creator>Casey Haynes</dc:creator>
  <cp:lastModifiedBy>David</cp:lastModifiedBy>
  <cp:revision>5</cp:revision>
  <dcterms:created xsi:type="dcterms:W3CDTF">2011-04-25T18:09:19Z</dcterms:created>
  <dcterms:modified xsi:type="dcterms:W3CDTF">2011-04-24T21:35:26Z</dcterms:modified>
</cp:coreProperties>
</file>