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6" r:id="rId8"/>
    <p:sldId id="267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20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D5A-974B-441B-9A5B-8CACF2DA9747}" type="datetimeFigureOut">
              <a:rPr lang="en-US" smtClean="0"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F0-3C24-4EE5-81ED-585A1CE12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D5A-974B-441B-9A5B-8CACF2DA9747}" type="datetimeFigureOut">
              <a:rPr lang="en-US" smtClean="0"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F0-3C24-4EE5-81ED-585A1CE12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D5A-974B-441B-9A5B-8CACF2DA9747}" type="datetimeFigureOut">
              <a:rPr lang="en-US" smtClean="0"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F0-3C24-4EE5-81ED-585A1CE12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D5A-974B-441B-9A5B-8CACF2DA9747}" type="datetimeFigureOut">
              <a:rPr lang="en-US" smtClean="0"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F0-3C24-4EE5-81ED-585A1CE12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D5A-974B-441B-9A5B-8CACF2DA9747}" type="datetimeFigureOut">
              <a:rPr lang="en-US" smtClean="0"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F0-3C24-4EE5-81ED-585A1CE12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D5A-974B-441B-9A5B-8CACF2DA9747}" type="datetimeFigureOut">
              <a:rPr lang="en-US" smtClean="0"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F0-3C24-4EE5-81ED-585A1CE12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D5A-974B-441B-9A5B-8CACF2DA9747}" type="datetimeFigureOut">
              <a:rPr lang="en-US" smtClean="0"/>
              <a:t>2/27/2011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F0-3C24-4EE5-81ED-585A1CE12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D5A-974B-441B-9A5B-8CACF2DA9747}" type="datetimeFigureOut">
              <a:rPr lang="en-US" smtClean="0"/>
              <a:t>2/27/2011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F0-3C24-4EE5-81ED-585A1CE12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D5A-974B-441B-9A5B-8CACF2DA9747}" type="datetimeFigureOut">
              <a:rPr lang="en-US" smtClean="0"/>
              <a:t>2/27/2011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F0-3C24-4EE5-81ED-585A1CE12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D5A-974B-441B-9A5B-8CACF2DA9747}" type="datetimeFigureOut">
              <a:rPr lang="en-US" smtClean="0"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F0-3C24-4EE5-81ED-585A1CE12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DFD5A-974B-441B-9A5B-8CACF2DA9747}" type="datetimeFigureOut">
              <a:rPr lang="en-US" smtClean="0"/>
              <a:t>2/27/2011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45AF0-3C24-4EE5-81ED-585A1CE126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DFD5A-974B-441B-9A5B-8CACF2DA9747}" type="datetimeFigureOut">
              <a:rPr lang="en-US" smtClean="0"/>
              <a:t>2/27/2011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45AF0-3C24-4EE5-81ED-585A1CE126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alabasterjars.files.wordpress.com/2008/01/dsc001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20"/>
            <a:ext cx="9144000" cy="685972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4648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God…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194137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There Is Nothing Too Hard!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6211669"/>
            <a:ext cx="40282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dist="38100" dir="2700000" algn="tl" rotWithShape="0">
                    <a:srgbClr val="000000"/>
                  </a:outerShdw>
                </a:effectLst>
              </a:rPr>
              <a:t>Jeremiah 32:17-24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arm1.static.flickr.com/112/270106703_0a3d7d9123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http://www.thespiritoftheoldwest.com/Collecting-FurTrade-TradeAxe-S-hea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96400" y="3048000"/>
            <a:ext cx="4762500" cy="263842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4648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God…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194137"/>
            <a:ext cx="7391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Sticks float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77510" y="6211669"/>
            <a:ext cx="28664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dist="38100" dir="2700000" algn="tl" rotWithShape="0">
                    <a:srgbClr val="000000"/>
                  </a:outerShdw>
                </a:effectLst>
              </a:rPr>
              <a:t>2 Kings 6:1-7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4648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God…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194137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Sticks float &amp; so does iron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77510" y="6211669"/>
            <a:ext cx="28664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dist="38100" dir="2700000" algn="tl" rotWithShape="0">
                    <a:srgbClr val="000000"/>
                  </a:outerShdw>
                </a:effectLst>
              </a:rPr>
              <a:t>2 Kings 6:1-7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bluecakesblog.com/wp-content/uploads/2010/03/top-sec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57201"/>
            <a:ext cx="10001535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4648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God…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194137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Secrets are not secret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4235" y="6211669"/>
            <a:ext cx="3119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z="3600" b="1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dist="38100" dir="2700000" algn="tl" rotWithShape="0">
                    <a:srgbClr val="000000"/>
                  </a:outerShdw>
                </a:effectLst>
              </a:rPr>
              <a:t>2 Kings 6:8-12</a:t>
            </a:r>
            <a:endParaRPr lang="en-US" sz="3600" b="1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upload.wikimedia.org/wikipedia/commons/3/3f/Refraction_through_glasses_090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90439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4648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God…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4876800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Seeing it may be missing it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0961" y="6211669"/>
            <a:ext cx="3373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dist="38100" dir="2700000" algn="tl" rotWithShape="0">
                    <a:srgbClr val="000000"/>
                  </a:outerShdw>
                </a:effectLst>
              </a:rPr>
              <a:t>2 Kings 6:13-23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hands_surrounding_candle_light-other-one set.jpg"/>
          <p:cNvPicPr>
            <a:picLocks noChangeAspect="1"/>
          </p:cNvPicPr>
          <p:nvPr/>
        </p:nvPicPr>
        <p:blipFill>
          <a:blip r:embed="rId2" cstate="print"/>
          <a:srcRect l="30466" t="25512" r="24364" b="10156"/>
          <a:stretch>
            <a:fillRect/>
          </a:stretch>
        </p:blipFill>
        <p:spPr>
          <a:xfrm>
            <a:off x="2209800" y="1746504"/>
            <a:ext cx="4648200" cy="441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4648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God…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9600" y="76200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Surrounders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70961" y="6211669"/>
            <a:ext cx="3373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dist="38100" dir="2700000" algn="tl" rotWithShape="0">
                    <a:srgbClr val="000000"/>
                  </a:outerShdw>
                </a:effectLst>
              </a:rPr>
              <a:t>2 Kings 6:13-23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hands_surrounding_candle_light-other-one s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2342" y="1600200"/>
            <a:ext cx="6779315" cy="4525963"/>
          </a:xfrm>
        </p:spPr>
      </p:pic>
      <p:pic>
        <p:nvPicPr>
          <p:cNvPr id="6" name="Picture 5" descr="hands_surrounding_candle_light-other.jpg"/>
          <p:cNvPicPr>
            <a:picLocks noChangeAspect="1"/>
          </p:cNvPicPr>
          <p:nvPr/>
        </p:nvPicPr>
        <p:blipFill>
          <a:blip r:embed="rId3" cstate="print"/>
          <a:srcRect l="8902" r="208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4648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God…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9600" y="76200"/>
            <a:ext cx="472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Surrounders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5858470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…may be the surrounded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bonya.files.wordpress.com/2010/01/dsc_00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84" y="1"/>
            <a:ext cx="9148584" cy="6857999"/>
          </a:xfrm>
          <a:prstGeom prst="rect">
            <a:avLst/>
          </a:prstGeom>
          <a:noFill/>
        </p:spPr>
      </p:pic>
      <p:pic>
        <p:nvPicPr>
          <p:cNvPr id="5" name="Content Placeholder 4" descr="scarcity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7028" cy="6858000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4648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God…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194137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Scarcity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4235" y="6211669"/>
            <a:ext cx="3119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dist="38100" dir="2700000" algn="tl" rotWithShape="0">
                    <a:srgbClr val="000000"/>
                  </a:outerShdw>
                </a:effectLst>
              </a:rPr>
              <a:t>2 Kings 7:1-20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bonya.files.wordpress.com/2010/01/dsc_00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84" y="1"/>
            <a:ext cx="9148584" cy="68579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4648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With God…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194137"/>
            <a:ext cx="8305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Scarcity can have plenty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4235" y="6211669"/>
            <a:ext cx="31197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sz="3600" b="1" spc="150" dirty="0" smtClean="0">
                <a:ln w="11430"/>
                <a:solidFill>
                  <a:srgbClr val="F8F8F8"/>
                </a:solidFill>
                <a:effectLst>
                  <a:outerShdw blurRad="25400" dist="38100" dir="2700000" algn="tl" rotWithShape="0">
                    <a:srgbClr val="000000"/>
                  </a:outerShdw>
                </a:effectLst>
              </a:rPr>
              <a:t>2 Kings 7:1-20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dist="38100" dir="27000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90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10</cp:revision>
  <dcterms:created xsi:type="dcterms:W3CDTF">2011-02-27T20:37:58Z</dcterms:created>
  <dcterms:modified xsi:type="dcterms:W3CDTF">2011-02-27T22:12:31Z</dcterms:modified>
</cp:coreProperties>
</file>